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3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AD6"/>
    <a:srgbClr val="ECEB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media1.wmv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A1ECA-D39B-378C-8720-7D35AEDA32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2AEF1C-93D7-9E86-7F4F-97D738C35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9C2B24-A53F-F2B3-73B6-7DE49A3D4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832E61-056D-142D-691F-8D7D0E487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E81974-C932-F8B5-5FB3-BDEBCA456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9790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F3B4F-28AB-063B-D608-ACEB5E98F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D19235-D8B0-C9AC-2ACF-56C69FC85B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B6274-236E-82AE-ACEE-0DCD9EF50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0997C3-F197-C858-B1FC-1A2937DB9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84BB3-3853-3E45-2B9F-5FBE3D70A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50222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2CBD4E-0365-0E3D-EEC6-53579F9E40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A2AA92-BF75-423A-50E9-8FBBA70244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61517-137D-5E2C-44E3-4F30E5260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FE76BF-AB01-AB5D-3581-AB74B4CB3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E6DF4E-6FE0-C906-E521-AC26178AC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6858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53698-2BDF-C562-6BA9-47C8F73A7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5EF09F-F2C0-F1CC-B2EB-769E1E254F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94CB3F-EEC9-749D-E4B7-B9A626104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82BDC-325F-8183-4F82-9855EEB62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CAD25-6E85-9BC7-7D4F-8CCB47313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762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141EB-97A2-12A8-2024-EACA5F0DB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AE7E4C-CB7A-0218-CD9D-50092591F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330089-D034-CA83-99FA-1E72B819F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EA22C-1535-0772-E7C1-5993B98C8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F87BE-2292-B02D-BEB6-813B0D1A4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447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E833D-60FE-48A1-1127-3E9FF7A6B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13833-FB4E-7EDD-4D98-525B569256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B815F2-61C6-301D-A973-C79DD2E96F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FFC06E-85A9-0239-B77A-193554EB8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9B9E53-86AA-09A7-1C6E-81441F0C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188978-062D-BBDF-1C44-E098503F2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1529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FF748-0CF7-D02A-A017-BD395BFE7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E8F72D-566A-D5B0-E712-30F4E8080C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CB67C-5BF8-9A8D-7AE6-FEFA7622D7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FCD5F2-EC9D-C60D-6287-722429A61F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4D6730-114C-1CE4-0A3B-12A7761A35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E0314EE-8CBB-6932-A51A-3CF53DEB4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6E9A6C-8C27-1857-C1C9-446CD0293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36E307B-FD53-8E49-BAB4-CF6354264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4878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736AE-70BB-5B24-1148-FBB392C0F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DB8CDB-F308-3919-D271-4B0DFDA6B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0B6233-82FD-7BC2-EAA5-A013124C9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29986-8CBF-2302-3CF5-80AAAC68C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06034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A64407-A498-E4E8-8603-B13C6C153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BE2A437-7CD1-8FE9-EA6E-AC3B88837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11953E-9FC1-C51C-0ACB-9CD5CDE82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1274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B903-3EE3-07C7-0F49-2EFBEEC70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6ED23D-8297-593E-7D98-8727C17AB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E7370-C422-1E86-778B-09B552792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392DD2-6C50-1F54-5CC0-FB5D89D97E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5B5E6A-4BCE-260A-2BB6-07C4D1C1B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7B413F-7E2B-C03A-8D1D-0759E4EBC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15372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919A99-09D9-1F19-9450-4179CEFB8D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987FB9-CA9F-EB87-D5FF-63736C847C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200A3E-60AB-190B-3530-644C5B9494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F31ED3-5B6A-C073-E1BB-906E2C57C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984C80-7705-720F-34E1-2B7A906788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F5CC3A-3994-B41C-2B0E-C0AF18E21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705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4FAB59-3E88-8AAC-8C04-1272D8219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E96F72-983C-6079-A350-940ABF4A5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5ECA73-A879-4B1C-CFE7-B8BBA18D81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EBA663E-37B0-4708-9486-AC9ABC56F107}" type="datetimeFigureOut">
              <a:rPr lang="en-CA" smtClean="0"/>
              <a:t>2025-04-07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1B620-C0AD-9FBB-351C-7DE1ADF102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21B20-90F3-26A8-D89A-E3454EC1CC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703EC80-6FD4-49F5-A42A-04DEE96FB59A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43891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6.png"/><Relationship Id="rId5" Type="http://schemas.microsoft.com/office/2017/06/relationships/model3d" Target="../media/model3d1.glb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474629-8179-A1E7-DC56-6B2BA76351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33331" cy="7380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D146D0C-DF09-E7BF-3B59-0FED1AF167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88536" y="99588"/>
            <a:ext cx="5414927" cy="54919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0274961-51B1-7548-6759-F9DCEAD69D23}"/>
              </a:ext>
            </a:extLst>
          </p:cNvPr>
          <p:cNvSpPr/>
          <p:nvPr/>
        </p:nvSpPr>
        <p:spPr>
          <a:xfrm>
            <a:off x="701703" y="5384610"/>
            <a:ext cx="10788594" cy="123110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The Future of Customizable Storage</a:t>
            </a:r>
          </a:p>
          <a:p>
            <a:pPr algn="ctr"/>
            <a:r>
              <a:rPr lang="en-US" sz="2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Scalable, Adaptable, Automated</a:t>
            </a:r>
          </a:p>
        </p:txBody>
      </p:sp>
    </p:spTree>
    <p:extLst>
      <p:ext uri="{BB962C8B-B14F-4D97-AF65-F5344CB8AC3E}">
        <p14:creationId xmlns:p14="http://schemas.microsoft.com/office/powerpoint/2010/main" val="2565710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EB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C5FB7E8-B636-40FA-BE8D-48145C0F5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"/>
            <a:ext cx="12192000" cy="2295238"/>
          </a:xfrm>
          <a:custGeom>
            <a:avLst/>
            <a:gdLst>
              <a:gd name="connsiteX0" fmla="*/ 12160143 w 12192000"/>
              <a:gd name="connsiteY0" fmla="*/ 831692 h 2079137"/>
              <a:gd name="connsiteX1" fmla="*/ 12159112 w 12192000"/>
              <a:gd name="connsiteY1" fmla="*/ 833361 h 2079137"/>
              <a:gd name="connsiteX2" fmla="*/ 12158912 w 12192000"/>
              <a:gd name="connsiteY2" fmla="*/ 832430 h 2079137"/>
              <a:gd name="connsiteX3" fmla="*/ 0 w 12192000"/>
              <a:gd name="connsiteY3" fmla="*/ 0 h 2079137"/>
              <a:gd name="connsiteX4" fmla="*/ 12192000 w 12192000"/>
              <a:gd name="connsiteY4" fmla="*/ 0 h 2079137"/>
              <a:gd name="connsiteX5" fmla="*/ 12192000 w 12192000"/>
              <a:gd name="connsiteY5" fmla="*/ 558063 h 2079137"/>
              <a:gd name="connsiteX6" fmla="*/ 12189259 w 12192000"/>
              <a:gd name="connsiteY6" fmla="*/ 810508 h 2079137"/>
              <a:gd name="connsiteX7" fmla="*/ 12170847 w 12192000"/>
              <a:gd name="connsiteY7" fmla="*/ 825280 h 2079137"/>
              <a:gd name="connsiteX8" fmla="*/ 12160143 w 12192000"/>
              <a:gd name="connsiteY8" fmla="*/ 831692 h 2079137"/>
              <a:gd name="connsiteX9" fmla="*/ 12163806 w 12192000"/>
              <a:gd name="connsiteY9" fmla="*/ 825759 h 2079137"/>
              <a:gd name="connsiteX10" fmla="*/ 12056557 w 12192000"/>
              <a:gd name="connsiteY10" fmla="*/ 810176 h 2079137"/>
              <a:gd name="connsiteX11" fmla="*/ 11900316 w 12192000"/>
              <a:gd name="connsiteY11" fmla="*/ 789618 h 2079137"/>
              <a:gd name="connsiteX12" fmla="*/ 11791206 w 12192000"/>
              <a:gd name="connsiteY12" fmla="*/ 824176 h 2079137"/>
              <a:gd name="connsiteX13" fmla="*/ 11659257 w 12192000"/>
              <a:gd name="connsiteY13" fmla="*/ 800841 h 2079137"/>
              <a:gd name="connsiteX14" fmla="*/ 11569789 w 12192000"/>
              <a:gd name="connsiteY14" fmla="*/ 797135 h 2079137"/>
              <a:gd name="connsiteX15" fmla="*/ 11367885 w 12192000"/>
              <a:gd name="connsiteY15" fmla="*/ 791985 h 2079137"/>
              <a:gd name="connsiteX16" fmla="*/ 11174663 w 12192000"/>
              <a:gd name="connsiteY16" fmla="*/ 788721 h 2079137"/>
              <a:gd name="connsiteX17" fmla="*/ 11068220 w 12192000"/>
              <a:gd name="connsiteY17" fmla="*/ 786994 h 2079137"/>
              <a:gd name="connsiteX18" fmla="*/ 10893266 w 12192000"/>
              <a:gd name="connsiteY18" fmla="*/ 794013 h 2079137"/>
              <a:gd name="connsiteX19" fmla="*/ 10844025 w 12192000"/>
              <a:gd name="connsiteY19" fmla="*/ 789857 h 2079137"/>
              <a:gd name="connsiteX20" fmla="*/ 10814353 w 12192000"/>
              <a:gd name="connsiteY20" fmla="*/ 789010 h 2079137"/>
              <a:gd name="connsiteX21" fmla="*/ 10748393 w 12192000"/>
              <a:gd name="connsiteY21" fmla="*/ 806738 h 2079137"/>
              <a:gd name="connsiteX22" fmla="*/ 10468256 w 12192000"/>
              <a:gd name="connsiteY22" fmla="*/ 778733 h 2079137"/>
              <a:gd name="connsiteX23" fmla="*/ 10256131 w 12192000"/>
              <a:gd name="connsiteY23" fmla="*/ 788332 h 2079137"/>
              <a:gd name="connsiteX24" fmla="*/ 10177442 w 12192000"/>
              <a:gd name="connsiteY24" fmla="*/ 777371 h 2079137"/>
              <a:gd name="connsiteX25" fmla="*/ 10006086 w 12192000"/>
              <a:gd name="connsiteY25" fmla="*/ 792651 h 2079137"/>
              <a:gd name="connsiteX26" fmla="*/ 9952382 w 12192000"/>
              <a:gd name="connsiteY26" fmla="*/ 815411 h 2079137"/>
              <a:gd name="connsiteX27" fmla="*/ 9926457 w 12192000"/>
              <a:gd name="connsiteY27" fmla="*/ 827295 h 2079137"/>
              <a:gd name="connsiteX28" fmla="*/ 9843405 w 12192000"/>
              <a:gd name="connsiteY28" fmla="*/ 867046 h 2079137"/>
              <a:gd name="connsiteX29" fmla="*/ 9830866 w 12192000"/>
              <a:gd name="connsiteY29" fmla="*/ 875047 h 2079137"/>
              <a:gd name="connsiteX30" fmla="*/ 9801807 w 12192000"/>
              <a:gd name="connsiteY30" fmla="*/ 872272 h 2079137"/>
              <a:gd name="connsiteX31" fmla="*/ 9785653 w 12192000"/>
              <a:gd name="connsiteY31" fmla="*/ 861743 h 2079137"/>
              <a:gd name="connsiteX32" fmla="*/ 9781177 w 12192000"/>
              <a:gd name="connsiteY32" fmla="*/ 864820 h 2079137"/>
              <a:gd name="connsiteX33" fmla="*/ 9768640 w 12192000"/>
              <a:gd name="connsiteY33" fmla="*/ 869379 h 2079137"/>
              <a:gd name="connsiteX34" fmla="*/ 9712211 w 12192000"/>
              <a:gd name="connsiteY34" fmla="*/ 900283 h 2079137"/>
              <a:gd name="connsiteX35" fmla="*/ 9689465 w 12192000"/>
              <a:gd name="connsiteY35" fmla="*/ 899268 h 2079137"/>
              <a:gd name="connsiteX36" fmla="*/ 9600339 w 12192000"/>
              <a:gd name="connsiteY36" fmla="*/ 922112 h 2079137"/>
              <a:gd name="connsiteX37" fmla="*/ 9582850 w 12192000"/>
              <a:gd name="connsiteY37" fmla="*/ 925510 h 2079137"/>
              <a:gd name="connsiteX38" fmla="*/ 9549638 w 12192000"/>
              <a:gd name="connsiteY38" fmla="*/ 940845 h 2079137"/>
              <a:gd name="connsiteX39" fmla="*/ 9539471 w 12192000"/>
              <a:gd name="connsiteY39" fmla="*/ 941799 h 2079137"/>
              <a:gd name="connsiteX40" fmla="*/ 9505592 w 12192000"/>
              <a:gd name="connsiteY40" fmla="*/ 955533 h 2079137"/>
              <a:gd name="connsiteX41" fmla="*/ 9432569 w 12192000"/>
              <a:gd name="connsiteY41" fmla="*/ 985377 h 2079137"/>
              <a:gd name="connsiteX42" fmla="*/ 9414216 w 12192000"/>
              <a:gd name="connsiteY42" fmla="*/ 992655 h 2079137"/>
              <a:gd name="connsiteX43" fmla="*/ 9397106 w 12192000"/>
              <a:gd name="connsiteY43" fmla="*/ 992980 h 2079137"/>
              <a:gd name="connsiteX44" fmla="*/ 9305108 w 12192000"/>
              <a:gd name="connsiteY44" fmla="*/ 1007767 h 2079137"/>
              <a:gd name="connsiteX45" fmla="*/ 9282434 w 12192000"/>
              <a:gd name="connsiteY45" fmla="*/ 1007523 h 2079137"/>
              <a:gd name="connsiteX46" fmla="*/ 9271941 w 12192000"/>
              <a:gd name="connsiteY46" fmla="*/ 1002839 h 2079137"/>
              <a:gd name="connsiteX47" fmla="*/ 9238227 w 12192000"/>
              <a:gd name="connsiteY47" fmla="*/ 1017668 h 2079137"/>
              <a:gd name="connsiteX48" fmla="*/ 9184265 w 12192000"/>
              <a:gd name="connsiteY48" fmla="*/ 1031275 h 2079137"/>
              <a:gd name="connsiteX49" fmla="*/ 9159000 w 12192000"/>
              <a:gd name="connsiteY49" fmla="*/ 1039569 h 2079137"/>
              <a:gd name="connsiteX50" fmla="*/ 9137031 w 12192000"/>
              <a:gd name="connsiteY50" fmla="*/ 1038699 h 2079137"/>
              <a:gd name="connsiteX51" fmla="*/ 9015702 w 12192000"/>
              <a:gd name="connsiteY51" fmla="*/ 1051400 h 2079137"/>
              <a:gd name="connsiteX52" fmla="*/ 8971403 w 12192000"/>
              <a:gd name="connsiteY52" fmla="*/ 1040542 h 2079137"/>
              <a:gd name="connsiteX53" fmla="*/ 8961826 w 12192000"/>
              <a:gd name="connsiteY53" fmla="*/ 1045364 h 2079137"/>
              <a:gd name="connsiteX54" fmla="*/ 8888623 w 12192000"/>
              <a:gd name="connsiteY54" fmla="*/ 1053908 h 2079137"/>
              <a:gd name="connsiteX55" fmla="*/ 8841066 w 12192000"/>
              <a:gd name="connsiteY55" fmla="*/ 1060421 h 2079137"/>
              <a:gd name="connsiteX56" fmla="*/ 8752342 w 12192000"/>
              <a:gd name="connsiteY56" fmla="*/ 1080646 h 2079137"/>
              <a:gd name="connsiteX57" fmla="*/ 8699139 w 12192000"/>
              <a:gd name="connsiteY57" fmla="*/ 1087885 h 2079137"/>
              <a:gd name="connsiteX58" fmla="*/ 8667273 w 12192000"/>
              <a:gd name="connsiteY58" fmla="*/ 1092062 h 2079137"/>
              <a:gd name="connsiteX59" fmla="*/ 8586064 w 12192000"/>
              <a:gd name="connsiteY59" fmla="*/ 1114603 h 2079137"/>
              <a:gd name="connsiteX60" fmla="*/ 8460312 w 12192000"/>
              <a:gd name="connsiteY60" fmla="*/ 1179878 h 2079137"/>
              <a:gd name="connsiteX61" fmla="*/ 8419023 w 12192000"/>
              <a:gd name="connsiteY61" fmla="*/ 1191748 h 2079137"/>
              <a:gd name="connsiteX62" fmla="*/ 8410939 w 12192000"/>
              <a:gd name="connsiteY62" fmla="*/ 1189696 h 2079137"/>
              <a:gd name="connsiteX63" fmla="*/ 8362040 w 12192000"/>
              <a:gd name="connsiteY63" fmla="*/ 1220820 h 2079137"/>
              <a:gd name="connsiteX64" fmla="*/ 8273677 w 12192000"/>
              <a:gd name="connsiteY64" fmla="*/ 1236495 h 2079137"/>
              <a:gd name="connsiteX65" fmla="*/ 8204283 w 12192000"/>
              <a:gd name="connsiteY65" fmla="*/ 1243537 h 2079137"/>
              <a:gd name="connsiteX66" fmla="*/ 8166550 w 12192000"/>
              <a:gd name="connsiteY66" fmla="*/ 1249551 h 2079137"/>
              <a:gd name="connsiteX67" fmla="*/ 8137785 w 12192000"/>
              <a:gd name="connsiteY67" fmla="*/ 1251636 h 2079137"/>
              <a:gd name="connsiteX68" fmla="*/ 8071596 w 12192000"/>
              <a:gd name="connsiteY68" fmla="*/ 1269274 h 2079137"/>
              <a:gd name="connsiteX69" fmla="*/ 7964816 w 12192000"/>
              <a:gd name="connsiteY69" fmla="*/ 1303668 h 2079137"/>
              <a:gd name="connsiteX70" fmla="*/ 7941495 w 12192000"/>
              <a:gd name="connsiteY70" fmla="*/ 1309821 h 2079137"/>
              <a:gd name="connsiteX71" fmla="*/ 7919123 w 12192000"/>
              <a:gd name="connsiteY71" fmla="*/ 1310466 h 2079137"/>
              <a:gd name="connsiteX72" fmla="*/ 7911902 w 12192000"/>
              <a:gd name="connsiteY72" fmla="*/ 1306569 h 2079137"/>
              <a:gd name="connsiteX73" fmla="*/ 7898703 w 12192000"/>
              <a:gd name="connsiteY73" fmla="*/ 1309208 h 2079137"/>
              <a:gd name="connsiteX74" fmla="*/ 7894703 w 12192000"/>
              <a:gd name="connsiteY74" fmla="*/ 1308939 h 2079137"/>
              <a:gd name="connsiteX75" fmla="*/ 7872267 w 12192000"/>
              <a:gd name="connsiteY75" fmla="*/ 1308370 h 2079137"/>
              <a:gd name="connsiteX76" fmla="*/ 7836454 w 12192000"/>
              <a:gd name="connsiteY76" fmla="*/ 1331265 h 2079137"/>
              <a:gd name="connsiteX77" fmla="*/ 7782451 w 12192000"/>
              <a:gd name="connsiteY77" fmla="*/ 1339601 h 2079137"/>
              <a:gd name="connsiteX78" fmla="*/ 7542969 w 12192000"/>
              <a:gd name="connsiteY78" fmla="*/ 1372495 h 2079137"/>
              <a:gd name="connsiteX79" fmla="*/ 7476832 w 12192000"/>
              <a:gd name="connsiteY79" fmla="*/ 1431655 h 2079137"/>
              <a:gd name="connsiteX80" fmla="*/ 7370237 w 12192000"/>
              <a:gd name="connsiteY80" fmla="*/ 1474339 h 2079137"/>
              <a:gd name="connsiteX81" fmla="*/ 7222223 w 12192000"/>
              <a:gd name="connsiteY81" fmla="*/ 1510199 h 2079137"/>
              <a:gd name="connsiteX82" fmla="*/ 7215703 w 12192000"/>
              <a:gd name="connsiteY82" fmla="*/ 1520424 h 2079137"/>
              <a:gd name="connsiteX83" fmla="*/ 7204548 w 12192000"/>
              <a:gd name="connsiteY83" fmla="*/ 1528145 h 2079137"/>
              <a:gd name="connsiteX84" fmla="*/ 7202038 w 12192000"/>
              <a:gd name="connsiteY84" fmla="*/ 1527954 h 2079137"/>
              <a:gd name="connsiteX85" fmla="*/ 7173860 w 12192000"/>
              <a:gd name="connsiteY85" fmla="*/ 1541605 h 2079137"/>
              <a:gd name="connsiteX86" fmla="*/ 7155079 w 12192000"/>
              <a:gd name="connsiteY86" fmla="*/ 1552495 h 2079137"/>
              <a:gd name="connsiteX87" fmla="*/ 7149757 w 12192000"/>
              <a:gd name="connsiteY87" fmla="*/ 1552732 h 2079137"/>
              <a:gd name="connsiteX88" fmla="*/ 7104804 w 12192000"/>
              <a:gd name="connsiteY88" fmla="*/ 1565792 h 2079137"/>
              <a:gd name="connsiteX89" fmla="*/ 7082824 w 12192000"/>
              <a:gd name="connsiteY89" fmla="*/ 1567947 h 2079137"/>
              <a:gd name="connsiteX90" fmla="*/ 7021520 w 12192000"/>
              <a:gd name="connsiteY90" fmla="*/ 1562334 h 2079137"/>
              <a:gd name="connsiteX91" fmla="*/ 6988956 w 12192000"/>
              <a:gd name="connsiteY91" fmla="*/ 1576442 h 2079137"/>
              <a:gd name="connsiteX92" fmla="*/ 6981922 w 12192000"/>
              <a:gd name="connsiteY92" fmla="*/ 1578821 h 2079137"/>
              <a:gd name="connsiteX93" fmla="*/ 6981583 w 12192000"/>
              <a:gd name="connsiteY93" fmla="*/ 1578678 h 2079137"/>
              <a:gd name="connsiteX94" fmla="*/ 6973762 w 12192000"/>
              <a:gd name="connsiteY94" fmla="*/ 1580811 h 2079137"/>
              <a:gd name="connsiteX95" fmla="*/ 6969093 w 12192000"/>
              <a:gd name="connsiteY95" fmla="*/ 1583157 h 2079137"/>
              <a:gd name="connsiteX96" fmla="*/ 6890037 w 12192000"/>
              <a:gd name="connsiteY96" fmla="*/ 1575825 h 2079137"/>
              <a:gd name="connsiteX97" fmla="*/ 6785054 w 12192000"/>
              <a:gd name="connsiteY97" fmla="*/ 1582200 h 2079137"/>
              <a:gd name="connsiteX98" fmla="*/ 6681692 w 12192000"/>
              <a:gd name="connsiteY98" fmla="*/ 1591296 h 2079137"/>
              <a:gd name="connsiteX99" fmla="*/ 6644556 w 12192000"/>
              <a:gd name="connsiteY99" fmla="*/ 1595940 h 2079137"/>
              <a:gd name="connsiteX100" fmla="*/ 6577106 w 12192000"/>
              <a:gd name="connsiteY100" fmla="*/ 1598261 h 2079137"/>
              <a:gd name="connsiteX101" fmla="*/ 6544183 w 12192000"/>
              <a:gd name="connsiteY101" fmla="*/ 1596149 h 2079137"/>
              <a:gd name="connsiteX102" fmla="*/ 6540921 w 12192000"/>
              <a:gd name="connsiteY102" fmla="*/ 1593857 h 2079137"/>
              <a:gd name="connsiteX103" fmla="*/ 6535046 w 12192000"/>
              <a:gd name="connsiteY103" fmla="*/ 1593283 h 2079137"/>
              <a:gd name="connsiteX104" fmla="*/ 6519853 w 12192000"/>
              <a:gd name="connsiteY104" fmla="*/ 1595771 h 2079137"/>
              <a:gd name="connsiteX105" fmla="*/ 6514280 w 12192000"/>
              <a:gd name="connsiteY105" fmla="*/ 1597376 h 2079137"/>
              <a:gd name="connsiteX106" fmla="*/ 6505824 w 12192000"/>
              <a:gd name="connsiteY106" fmla="*/ 1598298 h 2079137"/>
              <a:gd name="connsiteX107" fmla="*/ 6505573 w 12192000"/>
              <a:gd name="connsiteY107" fmla="*/ 1598109 h 2079137"/>
              <a:gd name="connsiteX108" fmla="*/ 6497741 w 12192000"/>
              <a:gd name="connsiteY108" fmla="*/ 1599392 h 2079137"/>
              <a:gd name="connsiteX109" fmla="*/ 6459992 w 12192000"/>
              <a:gd name="connsiteY109" fmla="*/ 1608358 h 2079137"/>
              <a:gd name="connsiteX110" fmla="*/ 6404572 w 12192000"/>
              <a:gd name="connsiteY110" fmla="*/ 1593771 h 2079137"/>
              <a:gd name="connsiteX111" fmla="*/ 6382671 w 12192000"/>
              <a:gd name="connsiteY111" fmla="*/ 1592612 h 2079137"/>
              <a:gd name="connsiteX112" fmla="*/ 6369843 w 12192000"/>
              <a:gd name="connsiteY112" fmla="*/ 1590015 h 2079137"/>
              <a:gd name="connsiteX113" fmla="*/ 6269740 w 12192000"/>
              <a:gd name="connsiteY113" fmla="*/ 1614633 h 2079137"/>
              <a:gd name="connsiteX114" fmla="*/ 6255405 w 12192000"/>
              <a:gd name="connsiteY114" fmla="*/ 1620529 h 2079137"/>
              <a:gd name="connsiteX115" fmla="*/ 6244248 w 12192000"/>
              <a:gd name="connsiteY115" fmla="*/ 1629561 h 2079137"/>
              <a:gd name="connsiteX116" fmla="*/ 6086396 w 12192000"/>
              <a:gd name="connsiteY116" fmla="*/ 1642666 h 2079137"/>
              <a:gd name="connsiteX117" fmla="*/ 5867429 w 12192000"/>
              <a:gd name="connsiteY117" fmla="*/ 1695554 h 2079137"/>
              <a:gd name="connsiteX118" fmla="*/ 5772864 w 12192000"/>
              <a:gd name="connsiteY118" fmla="*/ 1689002 h 2079137"/>
              <a:gd name="connsiteX119" fmla="*/ 5629833 w 12192000"/>
              <a:gd name="connsiteY119" fmla="*/ 1713273 h 2079137"/>
              <a:gd name="connsiteX120" fmla="*/ 5504771 w 12192000"/>
              <a:gd name="connsiteY120" fmla="*/ 1725744 h 2079137"/>
              <a:gd name="connsiteX121" fmla="*/ 5490967 w 12192000"/>
              <a:gd name="connsiteY121" fmla="*/ 1726367 h 2079137"/>
              <a:gd name="connsiteX122" fmla="*/ 5486015 w 12192000"/>
              <a:gd name="connsiteY122" fmla="*/ 1721481 h 2079137"/>
              <a:gd name="connsiteX123" fmla="*/ 5439364 w 12192000"/>
              <a:gd name="connsiteY123" fmla="*/ 1721349 h 2079137"/>
              <a:gd name="connsiteX124" fmla="*/ 5350025 w 12192000"/>
              <a:gd name="connsiteY124" fmla="*/ 1729885 h 2079137"/>
              <a:gd name="connsiteX125" fmla="*/ 5336104 w 12192000"/>
              <a:gd name="connsiteY125" fmla="*/ 1734377 h 2079137"/>
              <a:gd name="connsiteX126" fmla="*/ 5245234 w 12192000"/>
              <a:gd name="connsiteY126" fmla="*/ 1738520 h 2079137"/>
              <a:gd name="connsiteX127" fmla="*/ 5182955 w 12192000"/>
              <a:gd name="connsiteY127" fmla="*/ 1744622 h 2079137"/>
              <a:gd name="connsiteX128" fmla="*/ 5169506 w 12192000"/>
              <a:gd name="connsiteY128" fmla="*/ 1748993 h 2079137"/>
              <a:gd name="connsiteX129" fmla="*/ 5154299 w 12192000"/>
              <a:gd name="connsiteY129" fmla="*/ 1744080 h 2079137"/>
              <a:gd name="connsiteX130" fmla="*/ 5149917 w 12192000"/>
              <a:gd name="connsiteY130" fmla="*/ 1739727 h 2079137"/>
              <a:gd name="connsiteX131" fmla="*/ 5100319 w 12192000"/>
              <a:gd name="connsiteY131" fmla="*/ 1745797 h 2079137"/>
              <a:gd name="connsiteX132" fmla="*/ 5094361 w 12192000"/>
              <a:gd name="connsiteY132" fmla="*/ 1745767 h 2079137"/>
              <a:gd name="connsiteX133" fmla="*/ 5053410 w 12192000"/>
              <a:gd name="connsiteY133" fmla="*/ 1742790 h 2079137"/>
              <a:gd name="connsiteX134" fmla="*/ 4992711 w 12192000"/>
              <a:gd name="connsiteY134" fmla="*/ 1734075 h 2079137"/>
              <a:gd name="connsiteX135" fmla="*/ 4930098 w 12192000"/>
              <a:gd name="connsiteY135" fmla="*/ 1717312 h 2079137"/>
              <a:gd name="connsiteX136" fmla="*/ 4893834 w 12192000"/>
              <a:gd name="connsiteY136" fmla="*/ 1710028 h 2079137"/>
              <a:gd name="connsiteX137" fmla="*/ 4868730 w 12192000"/>
              <a:gd name="connsiteY137" fmla="*/ 1702384 h 2079137"/>
              <a:gd name="connsiteX138" fmla="*/ 4797925 w 12192000"/>
              <a:gd name="connsiteY138" fmla="*/ 1695535 h 2079137"/>
              <a:gd name="connsiteX139" fmla="*/ 4677670 w 12192000"/>
              <a:gd name="connsiteY139" fmla="*/ 1689453 h 2079137"/>
              <a:gd name="connsiteX140" fmla="*/ 4634248 w 12192000"/>
              <a:gd name="connsiteY140" fmla="*/ 1680227 h 2079137"/>
              <a:gd name="connsiteX141" fmla="*/ 4632434 w 12192000"/>
              <a:gd name="connsiteY141" fmla="*/ 1674607 h 2079137"/>
              <a:gd name="connsiteX142" fmla="*/ 4619204 w 12192000"/>
              <a:gd name="connsiteY142" fmla="*/ 1672507 h 2079137"/>
              <a:gd name="connsiteX143" fmla="*/ 4616283 w 12192000"/>
              <a:gd name="connsiteY143" fmla="*/ 1670977 h 2079137"/>
              <a:gd name="connsiteX144" fmla="*/ 4598926 w 12192000"/>
              <a:gd name="connsiteY144" fmla="*/ 1663178 h 2079137"/>
              <a:gd name="connsiteX145" fmla="*/ 4547069 w 12192000"/>
              <a:gd name="connsiteY145" fmla="*/ 1670642 h 2079137"/>
              <a:gd name="connsiteX146" fmla="*/ 4523516 w 12192000"/>
              <a:gd name="connsiteY146" fmla="*/ 1669785 h 2079137"/>
              <a:gd name="connsiteX147" fmla="*/ 4500586 w 12192000"/>
              <a:gd name="connsiteY147" fmla="*/ 1675912 h 2079137"/>
              <a:gd name="connsiteX148" fmla="*/ 4488196 w 12192000"/>
              <a:gd name="connsiteY148" fmla="*/ 1683463 h 2079137"/>
              <a:gd name="connsiteX149" fmla="*/ 4445463 w 12192000"/>
              <a:gd name="connsiteY149" fmla="*/ 1695634 h 2079137"/>
              <a:gd name="connsiteX150" fmla="*/ 4446550 w 12192000"/>
              <a:gd name="connsiteY150" fmla="*/ 1680538 h 2079137"/>
              <a:gd name="connsiteX151" fmla="*/ 4365375 w 12192000"/>
              <a:gd name="connsiteY151" fmla="*/ 1697935 h 2079137"/>
              <a:gd name="connsiteX152" fmla="*/ 4305123 w 12192000"/>
              <a:gd name="connsiteY152" fmla="*/ 1714185 h 2079137"/>
              <a:gd name="connsiteX153" fmla="*/ 4292665 w 12192000"/>
              <a:gd name="connsiteY153" fmla="*/ 1720703 h 2079137"/>
              <a:gd name="connsiteX154" fmla="*/ 4276789 w 12192000"/>
              <a:gd name="connsiteY154" fmla="*/ 1718367 h 2079137"/>
              <a:gd name="connsiteX155" fmla="*/ 4271683 w 12192000"/>
              <a:gd name="connsiteY155" fmla="*/ 1714801 h 2079137"/>
              <a:gd name="connsiteX156" fmla="*/ 4223918 w 12192000"/>
              <a:gd name="connsiteY156" fmla="*/ 1728936 h 2079137"/>
              <a:gd name="connsiteX157" fmla="*/ 4218039 w 12192000"/>
              <a:gd name="connsiteY157" fmla="*/ 1729885 h 2079137"/>
              <a:gd name="connsiteX158" fmla="*/ 4177153 w 12192000"/>
              <a:gd name="connsiteY158" fmla="*/ 1733691 h 2079137"/>
              <a:gd name="connsiteX159" fmla="*/ 4051032 w 12192000"/>
              <a:gd name="connsiteY159" fmla="*/ 1728886 h 2079137"/>
              <a:gd name="connsiteX160" fmla="*/ 4013978 w 12192000"/>
              <a:gd name="connsiteY160" fmla="*/ 1727679 h 2079137"/>
              <a:gd name="connsiteX161" fmla="*/ 3987857 w 12192000"/>
              <a:gd name="connsiteY161" fmla="*/ 1724282 h 2079137"/>
              <a:gd name="connsiteX162" fmla="*/ 3916852 w 12192000"/>
              <a:gd name="connsiteY162" fmla="*/ 1729184 h 2079137"/>
              <a:gd name="connsiteX163" fmla="*/ 3797263 w 12192000"/>
              <a:gd name="connsiteY163" fmla="*/ 1742976 h 2079137"/>
              <a:gd name="connsiteX164" fmla="*/ 3752806 w 12192000"/>
              <a:gd name="connsiteY164" fmla="*/ 1741033 h 2079137"/>
              <a:gd name="connsiteX165" fmla="*/ 3749997 w 12192000"/>
              <a:gd name="connsiteY165" fmla="*/ 1735799 h 2079137"/>
              <a:gd name="connsiteX166" fmla="*/ 3736582 w 12192000"/>
              <a:gd name="connsiteY166" fmla="*/ 1735907 h 2079137"/>
              <a:gd name="connsiteX167" fmla="*/ 3733428 w 12192000"/>
              <a:gd name="connsiteY167" fmla="*/ 1734881 h 2079137"/>
              <a:gd name="connsiteX168" fmla="*/ 3714911 w 12192000"/>
              <a:gd name="connsiteY168" fmla="*/ 1730056 h 2079137"/>
              <a:gd name="connsiteX169" fmla="*/ 3665172 w 12192000"/>
              <a:gd name="connsiteY169" fmla="*/ 1745936 h 2079137"/>
              <a:gd name="connsiteX170" fmla="*/ 3552006 w 12192000"/>
              <a:gd name="connsiteY170" fmla="*/ 1755220 h 2079137"/>
              <a:gd name="connsiteX171" fmla="*/ 3390301 w 12192000"/>
              <a:gd name="connsiteY171" fmla="*/ 1762546 h 2079137"/>
              <a:gd name="connsiteX172" fmla="*/ 3264312 w 12192000"/>
              <a:gd name="connsiteY172" fmla="*/ 1774620 h 2079137"/>
              <a:gd name="connsiteX173" fmla="*/ 3106901 w 12192000"/>
              <a:gd name="connsiteY173" fmla="*/ 1804264 h 2079137"/>
              <a:gd name="connsiteX174" fmla="*/ 2993303 w 12192000"/>
              <a:gd name="connsiteY174" fmla="*/ 1806542 h 2079137"/>
              <a:gd name="connsiteX175" fmla="*/ 2979115 w 12192000"/>
              <a:gd name="connsiteY175" fmla="*/ 1815432 h 2079137"/>
              <a:gd name="connsiteX176" fmla="*/ 2963118 w 12192000"/>
              <a:gd name="connsiteY176" fmla="*/ 1820962 h 2079137"/>
              <a:gd name="connsiteX177" fmla="*/ 2961156 w 12192000"/>
              <a:gd name="connsiteY177" fmla="*/ 1820297 h 2079137"/>
              <a:gd name="connsiteX178" fmla="*/ 2925719 w 12192000"/>
              <a:gd name="connsiteY178" fmla="*/ 1828468 h 2079137"/>
              <a:gd name="connsiteX179" fmla="*/ 2857951 w 12192000"/>
              <a:gd name="connsiteY179" fmla="*/ 1842496 h 2079137"/>
              <a:gd name="connsiteX180" fmla="*/ 2857427 w 12192000"/>
              <a:gd name="connsiteY180" fmla="*/ 1841591 h 2079137"/>
              <a:gd name="connsiteX181" fmla="*/ 2846731 w 12192000"/>
              <a:gd name="connsiteY181" fmla="*/ 1839316 h 2079137"/>
              <a:gd name="connsiteX182" fmla="*/ 2826290 w 12192000"/>
              <a:gd name="connsiteY182" fmla="*/ 1837274 h 2079137"/>
              <a:gd name="connsiteX183" fmla="*/ 2779146 w 12192000"/>
              <a:gd name="connsiteY183" fmla="*/ 1820071 h 2079137"/>
              <a:gd name="connsiteX184" fmla="*/ 2739608 w 12192000"/>
              <a:gd name="connsiteY184" fmla="*/ 1827861 h 2079137"/>
              <a:gd name="connsiteX185" fmla="*/ 2731631 w 12192000"/>
              <a:gd name="connsiteY185" fmla="*/ 1828881 h 2079137"/>
              <a:gd name="connsiteX186" fmla="*/ 2731464 w 12192000"/>
              <a:gd name="connsiteY186" fmla="*/ 1828677 h 2079137"/>
              <a:gd name="connsiteX187" fmla="*/ 2723037 w 12192000"/>
              <a:gd name="connsiteY187" fmla="*/ 1829303 h 2079137"/>
              <a:gd name="connsiteX188" fmla="*/ 2701616 w 12192000"/>
              <a:gd name="connsiteY188" fmla="*/ 1832725 h 2079137"/>
              <a:gd name="connsiteX189" fmla="*/ 2696239 w 12192000"/>
              <a:gd name="connsiteY189" fmla="*/ 1831904 h 2079137"/>
              <a:gd name="connsiteX190" fmla="*/ 2663445 w 12192000"/>
              <a:gd name="connsiteY190" fmla="*/ 1825958 h 2079137"/>
              <a:gd name="connsiteX191" fmla="*/ 2560925 w 12192000"/>
              <a:gd name="connsiteY191" fmla="*/ 1829094 h 2079137"/>
              <a:gd name="connsiteX192" fmla="*/ 2458739 w 12192000"/>
              <a:gd name="connsiteY192" fmla="*/ 1834479 h 2079137"/>
              <a:gd name="connsiteX193" fmla="*/ 2356074 w 12192000"/>
              <a:gd name="connsiteY193" fmla="*/ 1836991 h 2079137"/>
              <a:gd name="connsiteX194" fmla="*/ 2304241 w 12192000"/>
              <a:gd name="connsiteY194" fmla="*/ 1822021 h 2079137"/>
              <a:gd name="connsiteX195" fmla="*/ 2298362 w 12192000"/>
              <a:gd name="connsiteY195" fmla="*/ 1822125 h 2079137"/>
              <a:gd name="connsiteX196" fmla="*/ 2283527 w 12192000"/>
              <a:gd name="connsiteY196" fmla="*/ 1826361 h 2079137"/>
              <a:gd name="connsiteX197" fmla="*/ 2278150 w 12192000"/>
              <a:gd name="connsiteY197" fmla="*/ 1828604 h 2079137"/>
              <a:gd name="connsiteX198" fmla="*/ 2269853 w 12192000"/>
              <a:gd name="connsiteY198" fmla="*/ 1830502 h 2079137"/>
              <a:gd name="connsiteX199" fmla="*/ 2269585 w 12192000"/>
              <a:gd name="connsiteY199" fmla="*/ 1830341 h 2079137"/>
              <a:gd name="connsiteX200" fmla="*/ 2225332 w 12192000"/>
              <a:gd name="connsiteY200" fmla="*/ 1845825 h 2079137"/>
              <a:gd name="connsiteX201" fmla="*/ 2169048 w 12192000"/>
              <a:gd name="connsiteY201" fmla="*/ 1837658 h 2079137"/>
              <a:gd name="connsiteX202" fmla="*/ 2147231 w 12192000"/>
              <a:gd name="connsiteY202" fmla="*/ 1839027 h 2079137"/>
              <a:gd name="connsiteX203" fmla="*/ 2135241 w 12192000"/>
              <a:gd name="connsiteY203" fmla="*/ 1838652 h 2079137"/>
              <a:gd name="connsiteX204" fmla="*/ 2099215 w 12192000"/>
              <a:gd name="connsiteY204" fmla="*/ 1850768 h 2079137"/>
              <a:gd name="connsiteX205" fmla="*/ 2094046 w 12192000"/>
              <a:gd name="connsiteY205" fmla="*/ 1850806 h 2079137"/>
              <a:gd name="connsiteX206" fmla="*/ 2071850 w 12192000"/>
              <a:gd name="connsiteY206" fmla="*/ 1861319 h 2079137"/>
              <a:gd name="connsiteX207" fmla="*/ 2039607 w 12192000"/>
              <a:gd name="connsiteY207" fmla="*/ 1874318 h 2079137"/>
              <a:gd name="connsiteX208" fmla="*/ 2037289 w 12192000"/>
              <a:gd name="connsiteY208" fmla="*/ 1874025 h 2079137"/>
              <a:gd name="connsiteX209" fmla="*/ 2023615 w 12192000"/>
              <a:gd name="connsiteY209" fmla="*/ 1881562 h 2079137"/>
              <a:gd name="connsiteX210" fmla="*/ 1957176 w 12192000"/>
              <a:gd name="connsiteY210" fmla="*/ 1898709 h 2079137"/>
              <a:gd name="connsiteX211" fmla="*/ 1858081 w 12192000"/>
              <a:gd name="connsiteY211" fmla="*/ 1923144 h 2079137"/>
              <a:gd name="connsiteX212" fmla="*/ 1738865 w 12192000"/>
              <a:gd name="connsiteY212" fmla="*/ 1944965 h 2079137"/>
              <a:gd name="connsiteX213" fmla="*/ 1616692 w 12192000"/>
              <a:gd name="connsiteY213" fmla="*/ 1989107 h 2079137"/>
              <a:gd name="connsiteX214" fmla="*/ 1411898 w 12192000"/>
              <a:gd name="connsiteY214" fmla="*/ 2046254 h 2079137"/>
              <a:gd name="connsiteX215" fmla="*/ 1375780 w 12192000"/>
              <a:gd name="connsiteY215" fmla="*/ 2047961 h 2079137"/>
              <a:gd name="connsiteX216" fmla="*/ 1375707 w 12192000"/>
              <a:gd name="connsiteY216" fmla="*/ 2047981 h 2079137"/>
              <a:gd name="connsiteX217" fmla="*/ 1285585 w 12192000"/>
              <a:gd name="connsiteY217" fmla="*/ 2047113 h 2079137"/>
              <a:gd name="connsiteX218" fmla="*/ 1263658 w 12192000"/>
              <a:gd name="connsiteY218" fmla="*/ 2041397 h 2079137"/>
              <a:gd name="connsiteX219" fmla="*/ 1170403 w 12192000"/>
              <a:gd name="connsiteY219" fmla="*/ 2033399 h 2079137"/>
              <a:gd name="connsiteX220" fmla="*/ 1153718 w 12192000"/>
              <a:gd name="connsiteY220" fmla="*/ 2029576 h 2079137"/>
              <a:gd name="connsiteX221" fmla="*/ 1133937 w 12192000"/>
              <a:gd name="connsiteY221" fmla="*/ 2032149 h 2079137"/>
              <a:gd name="connsiteX222" fmla="*/ 1054999 w 12192000"/>
              <a:gd name="connsiteY222" fmla="*/ 2043242 h 2079137"/>
              <a:gd name="connsiteX223" fmla="*/ 1018405 w 12192000"/>
              <a:gd name="connsiteY223" fmla="*/ 2048281 h 2079137"/>
              <a:gd name="connsiteX224" fmla="*/ 1016563 w 12192000"/>
              <a:gd name="connsiteY224" fmla="*/ 2051718 h 2079137"/>
              <a:gd name="connsiteX225" fmla="*/ 1008284 w 12192000"/>
              <a:gd name="connsiteY225" fmla="*/ 2046742 h 2079137"/>
              <a:gd name="connsiteX226" fmla="*/ 981974 w 12192000"/>
              <a:gd name="connsiteY226" fmla="*/ 2048363 h 2079137"/>
              <a:gd name="connsiteX227" fmla="*/ 971903 w 12192000"/>
              <a:gd name="connsiteY227" fmla="*/ 2053484 h 2079137"/>
              <a:gd name="connsiteX228" fmla="*/ 954015 w 12192000"/>
              <a:gd name="connsiteY228" fmla="*/ 2052529 h 2079137"/>
              <a:gd name="connsiteX229" fmla="*/ 839571 w 12192000"/>
              <a:gd name="connsiteY229" fmla="*/ 2046509 h 2079137"/>
              <a:gd name="connsiteX230" fmla="*/ 823321 w 12192000"/>
              <a:gd name="connsiteY230" fmla="*/ 2054296 h 2079137"/>
              <a:gd name="connsiteX231" fmla="*/ 800990 w 12192000"/>
              <a:gd name="connsiteY231" fmla="*/ 2051523 h 2079137"/>
              <a:gd name="connsiteX232" fmla="*/ 776439 w 12192000"/>
              <a:gd name="connsiteY232" fmla="*/ 2062634 h 2079137"/>
              <a:gd name="connsiteX233" fmla="*/ 763041 w 12192000"/>
              <a:gd name="connsiteY233" fmla="*/ 2063995 h 2079137"/>
              <a:gd name="connsiteX234" fmla="*/ 757863 w 12192000"/>
              <a:gd name="connsiteY234" fmla="*/ 2065877 h 2079137"/>
              <a:gd name="connsiteX235" fmla="*/ 745053 w 12192000"/>
              <a:gd name="connsiteY235" fmla="*/ 2051831 h 2079137"/>
              <a:gd name="connsiteX236" fmla="*/ 722609 w 12192000"/>
              <a:gd name="connsiteY236" fmla="*/ 2049504 h 2079137"/>
              <a:gd name="connsiteX237" fmla="*/ 717618 w 12192000"/>
              <a:gd name="connsiteY237" fmla="*/ 2042131 h 2079137"/>
              <a:gd name="connsiteX238" fmla="*/ 703285 w 12192000"/>
              <a:gd name="connsiteY238" fmla="*/ 2046808 h 2079137"/>
              <a:gd name="connsiteX239" fmla="*/ 680199 w 12192000"/>
              <a:gd name="connsiteY239" fmla="*/ 2051947 h 2079137"/>
              <a:gd name="connsiteX240" fmla="*/ 667351 w 12192000"/>
              <a:gd name="connsiteY240" fmla="*/ 2054469 h 2079137"/>
              <a:gd name="connsiteX241" fmla="*/ 660961 w 12192000"/>
              <a:gd name="connsiteY241" fmla="*/ 2049404 h 2079137"/>
              <a:gd name="connsiteX242" fmla="*/ 638282 w 12192000"/>
              <a:gd name="connsiteY242" fmla="*/ 2060093 h 2079137"/>
              <a:gd name="connsiteX243" fmla="*/ 583551 w 12192000"/>
              <a:gd name="connsiteY243" fmla="*/ 2070197 h 2079137"/>
              <a:gd name="connsiteX244" fmla="*/ 525274 w 12192000"/>
              <a:gd name="connsiteY244" fmla="*/ 2079137 h 2079137"/>
              <a:gd name="connsiteX245" fmla="*/ 405635 w 12192000"/>
              <a:gd name="connsiteY245" fmla="*/ 2059339 h 2079137"/>
              <a:gd name="connsiteX246" fmla="*/ 281555 w 12192000"/>
              <a:gd name="connsiteY246" fmla="*/ 2022847 h 2079137"/>
              <a:gd name="connsiteX247" fmla="*/ 98513 w 12192000"/>
              <a:gd name="connsiteY247" fmla="*/ 1969504 h 2079137"/>
              <a:gd name="connsiteX248" fmla="*/ 56191 w 12192000"/>
              <a:gd name="connsiteY248" fmla="*/ 1950709 h 2079137"/>
              <a:gd name="connsiteX249" fmla="*/ 0 w 12192000"/>
              <a:gd name="connsiteY249" fmla="*/ 1935789 h 2079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</a:cxnLst>
            <a:rect l="l" t="t" r="r" b="b"/>
            <a:pathLst>
              <a:path w="12192000" h="2079137">
                <a:moveTo>
                  <a:pt x="12160143" y="831692"/>
                </a:moveTo>
                <a:lnTo>
                  <a:pt x="12159112" y="833361"/>
                </a:lnTo>
                <a:cubicBezTo>
                  <a:pt x="12157915" y="833832"/>
                  <a:pt x="12157402" y="833649"/>
                  <a:pt x="12158912" y="83243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558063"/>
                </a:lnTo>
                <a:lnTo>
                  <a:pt x="12189259" y="810508"/>
                </a:lnTo>
                <a:lnTo>
                  <a:pt x="12170847" y="825280"/>
                </a:lnTo>
                <a:lnTo>
                  <a:pt x="12160143" y="831692"/>
                </a:lnTo>
                <a:lnTo>
                  <a:pt x="12163806" y="825759"/>
                </a:lnTo>
                <a:cubicBezTo>
                  <a:pt x="12125449" y="821525"/>
                  <a:pt x="12082203" y="824698"/>
                  <a:pt x="12056557" y="810176"/>
                </a:cubicBezTo>
                <a:cubicBezTo>
                  <a:pt x="12050902" y="790976"/>
                  <a:pt x="11923731" y="799312"/>
                  <a:pt x="11900316" y="789618"/>
                </a:cubicBezTo>
                <a:cubicBezTo>
                  <a:pt x="11841702" y="803374"/>
                  <a:pt x="11823963" y="832645"/>
                  <a:pt x="11791206" y="824176"/>
                </a:cubicBezTo>
                <a:cubicBezTo>
                  <a:pt x="11768977" y="817380"/>
                  <a:pt x="11683857" y="828947"/>
                  <a:pt x="11659257" y="800841"/>
                </a:cubicBezTo>
                <a:cubicBezTo>
                  <a:pt x="11617173" y="818107"/>
                  <a:pt x="11602556" y="790694"/>
                  <a:pt x="11569789" y="797135"/>
                </a:cubicBezTo>
                <a:cubicBezTo>
                  <a:pt x="11498310" y="795094"/>
                  <a:pt x="11458472" y="819882"/>
                  <a:pt x="11367885" y="791985"/>
                </a:cubicBezTo>
                <a:cubicBezTo>
                  <a:pt x="11325508" y="798158"/>
                  <a:pt x="11266580" y="755023"/>
                  <a:pt x="11174663" y="788721"/>
                </a:cubicBezTo>
                <a:cubicBezTo>
                  <a:pt x="11122703" y="792192"/>
                  <a:pt x="11150009" y="775410"/>
                  <a:pt x="11068220" y="786994"/>
                </a:cubicBezTo>
                <a:cubicBezTo>
                  <a:pt x="11046931" y="759861"/>
                  <a:pt x="10919185" y="793102"/>
                  <a:pt x="10893266" y="794013"/>
                </a:cubicBezTo>
                <a:cubicBezTo>
                  <a:pt x="10874184" y="776189"/>
                  <a:pt x="10862860" y="788743"/>
                  <a:pt x="10844025" y="789857"/>
                </a:cubicBezTo>
                <a:cubicBezTo>
                  <a:pt x="10836453" y="779294"/>
                  <a:pt x="10820690" y="778184"/>
                  <a:pt x="10814353" y="789010"/>
                </a:cubicBezTo>
                <a:cubicBezTo>
                  <a:pt x="10819669" y="816016"/>
                  <a:pt x="10754019" y="789067"/>
                  <a:pt x="10748393" y="806738"/>
                </a:cubicBezTo>
                <a:cubicBezTo>
                  <a:pt x="10687156" y="807873"/>
                  <a:pt x="10550299" y="781800"/>
                  <a:pt x="10468256" y="778733"/>
                </a:cubicBezTo>
                <a:cubicBezTo>
                  <a:pt x="10436666" y="770025"/>
                  <a:pt x="10371995" y="797252"/>
                  <a:pt x="10256131" y="788332"/>
                </a:cubicBezTo>
                <a:cubicBezTo>
                  <a:pt x="10240995" y="781626"/>
                  <a:pt x="10182664" y="765742"/>
                  <a:pt x="10177442" y="777371"/>
                </a:cubicBezTo>
                <a:cubicBezTo>
                  <a:pt x="10141447" y="775683"/>
                  <a:pt x="10030323" y="810071"/>
                  <a:pt x="10006086" y="792651"/>
                </a:cubicBezTo>
                <a:cubicBezTo>
                  <a:pt x="10009448" y="818833"/>
                  <a:pt x="9960389" y="791426"/>
                  <a:pt x="9952382" y="815411"/>
                </a:cubicBezTo>
                <a:lnTo>
                  <a:pt x="9926457" y="827295"/>
                </a:lnTo>
                <a:lnTo>
                  <a:pt x="9843405" y="867046"/>
                </a:lnTo>
                <a:lnTo>
                  <a:pt x="9830866" y="875047"/>
                </a:lnTo>
                <a:lnTo>
                  <a:pt x="9801807" y="872272"/>
                </a:lnTo>
                <a:lnTo>
                  <a:pt x="9785653" y="861743"/>
                </a:lnTo>
                <a:lnTo>
                  <a:pt x="9781177" y="864820"/>
                </a:lnTo>
                <a:cubicBezTo>
                  <a:pt x="9776153" y="871003"/>
                  <a:pt x="9773556" y="874842"/>
                  <a:pt x="9768640" y="869379"/>
                </a:cubicBezTo>
                <a:lnTo>
                  <a:pt x="9712211" y="900283"/>
                </a:lnTo>
                <a:cubicBezTo>
                  <a:pt x="9706243" y="902750"/>
                  <a:pt x="9698952" y="902954"/>
                  <a:pt x="9689465" y="899268"/>
                </a:cubicBezTo>
                <a:cubicBezTo>
                  <a:pt x="9670819" y="902906"/>
                  <a:pt x="9618108" y="917739"/>
                  <a:pt x="9600339" y="922112"/>
                </a:cubicBezTo>
                <a:lnTo>
                  <a:pt x="9582850" y="925510"/>
                </a:lnTo>
                <a:cubicBezTo>
                  <a:pt x="9574400" y="928631"/>
                  <a:pt x="9556868" y="938130"/>
                  <a:pt x="9549638" y="940845"/>
                </a:cubicBezTo>
                <a:cubicBezTo>
                  <a:pt x="9543792" y="942327"/>
                  <a:pt x="9546812" y="939351"/>
                  <a:pt x="9539471" y="941799"/>
                </a:cubicBezTo>
                <a:cubicBezTo>
                  <a:pt x="9538994" y="947702"/>
                  <a:pt x="9536009" y="953248"/>
                  <a:pt x="9505592" y="955533"/>
                </a:cubicBezTo>
                <a:cubicBezTo>
                  <a:pt x="9486013" y="968563"/>
                  <a:pt x="9460860" y="978842"/>
                  <a:pt x="9432569" y="985377"/>
                </a:cubicBezTo>
                <a:cubicBezTo>
                  <a:pt x="9426990" y="980335"/>
                  <a:pt x="9418918" y="990185"/>
                  <a:pt x="9414216" y="992655"/>
                </a:cubicBezTo>
                <a:cubicBezTo>
                  <a:pt x="9412644" y="989014"/>
                  <a:pt x="9400057" y="989255"/>
                  <a:pt x="9397106" y="992980"/>
                </a:cubicBezTo>
                <a:cubicBezTo>
                  <a:pt x="9314093" y="1020862"/>
                  <a:pt x="9349678" y="978420"/>
                  <a:pt x="9305108" y="1007767"/>
                </a:cubicBezTo>
                <a:cubicBezTo>
                  <a:pt x="9296670" y="1010324"/>
                  <a:pt x="9289251" y="1009612"/>
                  <a:pt x="9282434" y="1007523"/>
                </a:cubicBezTo>
                <a:lnTo>
                  <a:pt x="9271941" y="1002839"/>
                </a:lnTo>
                <a:lnTo>
                  <a:pt x="9238227" y="1017668"/>
                </a:lnTo>
                <a:cubicBezTo>
                  <a:pt x="9221294" y="1023415"/>
                  <a:pt x="9203166" y="1027997"/>
                  <a:pt x="9184265" y="1031275"/>
                </a:cubicBezTo>
                <a:cubicBezTo>
                  <a:pt x="9178371" y="1024135"/>
                  <a:pt x="9165618" y="1036637"/>
                  <a:pt x="9159000" y="1039569"/>
                </a:cubicBezTo>
                <a:cubicBezTo>
                  <a:pt x="9157881" y="1034602"/>
                  <a:pt x="9141725" y="1033964"/>
                  <a:pt x="9137031" y="1038699"/>
                </a:cubicBezTo>
                <a:cubicBezTo>
                  <a:pt x="9023973" y="1069523"/>
                  <a:pt x="9079946" y="1015706"/>
                  <a:pt x="9015702" y="1051400"/>
                </a:cubicBezTo>
                <a:lnTo>
                  <a:pt x="8971403" y="1040542"/>
                </a:lnTo>
                <a:lnTo>
                  <a:pt x="8961826" y="1045364"/>
                </a:lnTo>
                <a:cubicBezTo>
                  <a:pt x="8922837" y="1050010"/>
                  <a:pt x="8909116" y="1040754"/>
                  <a:pt x="8888623" y="1053908"/>
                </a:cubicBezTo>
                <a:cubicBezTo>
                  <a:pt x="8850424" y="1035587"/>
                  <a:pt x="8865892" y="1054194"/>
                  <a:pt x="8841066" y="1060421"/>
                </a:cubicBezTo>
                <a:cubicBezTo>
                  <a:pt x="8818353" y="1064878"/>
                  <a:pt x="8775995" y="1076068"/>
                  <a:pt x="8752342" y="1080646"/>
                </a:cubicBezTo>
                <a:cubicBezTo>
                  <a:pt x="8736966" y="1099406"/>
                  <a:pt x="8723186" y="1079948"/>
                  <a:pt x="8699139" y="1087885"/>
                </a:cubicBezTo>
                <a:cubicBezTo>
                  <a:pt x="8688630" y="1095506"/>
                  <a:pt x="8680324" y="1097539"/>
                  <a:pt x="8667273" y="1092062"/>
                </a:cubicBezTo>
                <a:cubicBezTo>
                  <a:pt x="8619205" y="1128818"/>
                  <a:pt x="8634590" y="1097116"/>
                  <a:pt x="8586064" y="1114603"/>
                </a:cubicBezTo>
                <a:cubicBezTo>
                  <a:pt x="8544721" y="1131913"/>
                  <a:pt x="8496602" y="1145520"/>
                  <a:pt x="8460312" y="1179878"/>
                </a:cubicBezTo>
                <a:cubicBezTo>
                  <a:pt x="8454266" y="1189140"/>
                  <a:pt x="8435781" y="1194455"/>
                  <a:pt x="8419023" y="1191748"/>
                </a:cubicBezTo>
                <a:cubicBezTo>
                  <a:pt x="8416138" y="1191283"/>
                  <a:pt x="8413416" y="1190591"/>
                  <a:pt x="8410939" y="1189696"/>
                </a:cubicBezTo>
                <a:cubicBezTo>
                  <a:pt x="8390077" y="1213458"/>
                  <a:pt x="8370324" y="1205397"/>
                  <a:pt x="8362040" y="1220820"/>
                </a:cubicBezTo>
                <a:cubicBezTo>
                  <a:pt x="8320616" y="1231942"/>
                  <a:pt x="8281663" y="1222882"/>
                  <a:pt x="8273677" y="1236495"/>
                </a:cubicBezTo>
                <a:cubicBezTo>
                  <a:pt x="8251358" y="1238573"/>
                  <a:pt x="8216738" y="1228341"/>
                  <a:pt x="8204283" y="1243537"/>
                </a:cubicBezTo>
                <a:cubicBezTo>
                  <a:pt x="8198634" y="1233135"/>
                  <a:pt x="8181550" y="1254947"/>
                  <a:pt x="8166550" y="1249551"/>
                </a:cubicBezTo>
                <a:cubicBezTo>
                  <a:pt x="8155570" y="1244572"/>
                  <a:pt x="8147825" y="1250027"/>
                  <a:pt x="8137785" y="1251636"/>
                </a:cubicBezTo>
                <a:cubicBezTo>
                  <a:pt x="8123427" y="1248361"/>
                  <a:pt x="8081662" y="1261833"/>
                  <a:pt x="8071596" y="1269274"/>
                </a:cubicBezTo>
                <a:cubicBezTo>
                  <a:pt x="8048949" y="1293759"/>
                  <a:pt x="7983924" y="1284712"/>
                  <a:pt x="7964816" y="1303668"/>
                </a:cubicBezTo>
                <a:cubicBezTo>
                  <a:pt x="7957137" y="1306992"/>
                  <a:pt x="7949335" y="1308861"/>
                  <a:pt x="7941495" y="1309821"/>
                </a:cubicBezTo>
                <a:lnTo>
                  <a:pt x="7919123" y="1310466"/>
                </a:lnTo>
                <a:lnTo>
                  <a:pt x="7911902" y="1306569"/>
                </a:lnTo>
                <a:lnTo>
                  <a:pt x="7898703" y="1309208"/>
                </a:lnTo>
                <a:lnTo>
                  <a:pt x="7894703" y="1308939"/>
                </a:lnTo>
                <a:lnTo>
                  <a:pt x="7872267" y="1308370"/>
                </a:lnTo>
                <a:cubicBezTo>
                  <a:pt x="7886550" y="1330359"/>
                  <a:pt x="7812648" y="1314851"/>
                  <a:pt x="7836454" y="1331265"/>
                </a:cubicBezTo>
                <a:cubicBezTo>
                  <a:pt x="7798907" y="1336933"/>
                  <a:pt x="7831419" y="1351068"/>
                  <a:pt x="7782451" y="1339601"/>
                </a:cubicBezTo>
                <a:cubicBezTo>
                  <a:pt x="7727636" y="1365002"/>
                  <a:pt x="7583002" y="1338768"/>
                  <a:pt x="7542969" y="1372495"/>
                </a:cubicBezTo>
                <a:cubicBezTo>
                  <a:pt x="7546396" y="1360942"/>
                  <a:pt x="7492851" y="1424323"/>
                  <a:pt x="7476832" y="1431655"/>
                </a:cubicBezTo>
                <a:cubicBezTo>
                  <a:pt x="7439619" y="1443703"/>
                  <a:pt x="7425596" y="1454661"/>
                  <a:pt x="7370237" y="1474339"/>
                </a:cubicBezTo>
                <a:cubicBezTo>
                  <a:pt x="7316246" y="1485928"/>
                  <a:pt x="7281903" y="1512712"/>
                  <a:pt x="7222223" y="1510199"/>
                </a:cubicBezTo>
                <a:cubicBezTo>
                  <a:pt x="7221190" y="1514030"/>
                  <a:pt x="7218885" y="1517398"/>
                  <a:pt x="7215703" y="1520424"/>
                </a:cubicBezTo>
                <a:lnTo>
                  <a:pt x="7204548" y="1528145"/>
                </a:lnTo>
                <a:lnTo>
                  <a:pt x="7202038" y="1527954"/>
                </a:lnTo>
                <a:lnTo>
                  <a:pt x="7173860" y="1541605"/>
                </a:lnTo>
                <a:lnTo>
                  <a:pt x="7155079" y="1552495"/>
                </a:lnTo>
                <a:lnTo>
                  <a:pt x="7149757" y="1552732"/>
                </a:lnTo>
                <a:cubicBezTo>
                  <a:pt x="7141378" y="1554948"/>
                  <a:pt x="7115959" y="1563256"/>
                  <a:pt x="7104804" y="1565792"/>
                </a:cubicBezTo>
                <a:cubicBezTo>
                  <a:pt x="7099811" y="1550850"/>
                  <a:pt x="7096935" y="1561973"/>
                  <a:pt x="7082824" y="1567947"/>
                </a:cubicBezTo>
                <a:cubicBezTo>
                  <a:pt x="7071919" y="1546070"/>
                  <a:pt x="7039417" y="1570606"/>
                  <a:pt x="7021520" y="1562334"/>
                </a:cubicBezTo>
                <a:cubicBezTo>
                  <a:pt x="7011400" y="1567217"/>
                  <a:pt x="7000495" y="1571981"/>
                  <a:pt x="6988956" y="1576442"/>
                </a:cubicBezTo>
                <a:lnTo>
                  <a:pt x="6981922" y="1578821"/>
                </a:lnTo>
                <a:lnTo>
                  <a:pt x="6981583" y="1578678"/>
                </a:lnTo>
                <a:cubicBezTo>
                  <a:pt x="6979627" y="1578791"/>
                  <a:pt x="6977153" y="1579421"/>
                  <a:pt x="6973762" y="1580811"/>
                </a:cubicBezTo>
                <a:lnTo>
                  <a:pt x="6969093" y="1583157"/>
                </a:lnTo>
                <a:lnTo>
                  <a:pt x="6890037" y="1575825"/>
                </a:lnTo>
                <a:cubicBezTo>
                  <a:pt x="6849459" y="1579997"/>
                  <a:pt x="6820022" y="1566922"/>
                  <a:pt x="6785054" y="1582200"/>
                </a:cubicBezTo>
                <a:cubicBezTo>
                  <a:pt x="6747047" y="1586037"/>
                  <a:pt x="6712794" y="1582954"/>
                  <a:pt x="6681692" y="1591296"/>
                </a:cubicBezTo>
                <a:cubicBezTo>
                  <a:pt x="6667557" y="1587501"/>
                  <a:pt x="6654822" y="1586753"/>
                  <a:pt x="6644556" y="1595940"/>
                </a:cubicBezTo>
                <a:cubicBezTo>
                  <a:pt x="6608615" y="1597269"/>
                  <a:pt x="6597697" y="1587005"/>
                  <a:pt x="6577106" y="1598261"/>
                </a:cubicBezTo>
                <a:lnTo>
                  <a:pt x="6544183" y="1596149"/>
                </a:lnTo>
                <a:lnTo>
                  <a:pt x="6540921" y="1593857"/>
                </a:lnTo>
                <a:lnTo>
                  <a:pt x="6535046" y="1593283"/>
                </a:lnTo>
                <a:lnTo>
                  <a:pt x="6519853" y="1595771"/>
                </a:lnTo>
                <a:lnTo>
                  <a:pt x="6514280" y="1597376"/>
                </a:lnTo>
                <a:cubicBezTo>
                  <a:pt x="6510385" y="1598232"/>
                  <a:pt x="6507735" y="1598481"/>
                  <a:pt x="6505824" y="1598298"/>
                </a:cubicBezTo>
                <a:lnTo>
                  <a:pt x="6505573" y="1598109"/>
                </a:lnTo>
                <a:lnTo>
                  <a:pt x="6497741" y="1599392"/>
                </a:lnTo>
                <a:cubicBezTo>
                  <a:pt x="6484628" y="1602044"/>
                  <a:pt x="6471968" y="1605085"/>
                  <a:pt x="6459992" y="1608358"/>
                </a:cubicBezTo>
                <a:cubicBezTo>
                  <a:pt x="6447037" y="1597612"/>
                  <a:pt x="6404274" y="1616787"/>
                  <a:pt x="6404572" y="1593771"/>
                </a:cubicBezTo>
                <a:cubicBezTo>
                  <a:pt x="6388277" y="1597519"/>
                  <a:pt x="6380141" y="1607970"/>
                  <a:pt x="6382671" y="1592612"/>
                </a:cubicBezTo>
                <a:lnTo>
                  <a:pt x="6369843" y="1590015"/>
                </a:lnTo>
                <a:lnTo>
                  <a:pt x="6269740" y="1614633"/>
                </a:lnTo>
                <a:lnTo>
                  <a:pt x="6255405" y="1620529"/>
                </a:lnTo>
                <a:cubicBezTo>
                  <a:pt x="6250911" y="1623016"/>
                  <a:pt x="6247090" y="1625968"/>
                  <a:pt x="6244248" y="1629561"/>
                </a:cubicBezTo>
                <a:cubicBezTo>
                  <a:pt x="6188859" y="1618246"/>
                  <a:pt x="6143250" y="1639346"/>
                  <a:pt x="6086396" y="1642666"/>
                </a:cubicBezTo>
                <a:cubicBezTo>
                  <a:pt x="6024311" y="1653696"/>
                  <a:pt x="5889522" y="1686499"/>
                  <a:pt x="5867429" y="1695554"/>
                </a:cubicBezTo>
                <a:cubicBezTo>
                  <a:pt x="5848669" y="1700350"/>
                  <a:pt x="5763994" y="1699795"/>
                  <a:pt x="5772864" y="1689002"/>
                </a:cubicBezTo>
                <a:cubicBezTo>
                  <a:pt x="5718480" y="1716048"/>
                  <a:pt x="5694188" y="1696562"/>
                  <a:pt x="5629833" y="1713273"/>
                </a:cubicBezTo>
                <a:lnTo>
                  <a:pt x="5504771" y="1725744"/>
                </a:lnTo>
                <a:lnTo>
                  <a:pt x="5490967" y="1726367"/>
                </a:lnTo>
                <a:lnTo>
                  <a:pt x="5486015" y="1721481"/>
                </a:lnTo>
                <a:lnTo>
                  <a:pt x="5439364" y="1721349"/>
                </a:lnTo>
                <a:cubicBezTo>
                  <a:pt x="5418850" y="1733129"/>
                  <a:pt x="5381503" y="1725668"/>
                  <a:pt x="5350025" y="1729885"/>
                </a:cubicBezTo>
                <a:lnTo>
                  <a:pt x="5336104" y="1734377"/>
                </a:lnTo>
                <a:lnTo>
                  <a:pt x="5245234" y="1738520"/>
                </a:lnTo>
                <a:lnTo>
                  <a:pt x="5182955" y="1744622"/>
                </a:lnTo>
                <a:lnTo>
                  <a:pt x="5169506" y="1748993"/>
                </a:lnTo>
                <a:lnTo>
                  <a:pt x="5154299" y="1744080"/>
                </a:lnTo>
                <a:cubicBezTo>
                  <a:pt x="5152463" y="1742751"/>
                  <a:pt x="5150989" y="1741283"/>
                  <a:pt x="5149917" y="1739727"/>
                </a:cubicBezTo>
                <a:lnTo>
                  <a:pt x="5100319" y="1745797"/>
                </a:lnTo>
                <a:lnTo>
                  <a:pt x="5094361" y="1745767"/>
                </a:lnTo>
                <a:lnTo>
                  <a:pt x="5053410" y="1742790"/>
                </a:lnTo>
                <a:lnTo>
                  <a:pt x="4992711" y="1734075"/>
                </a:lnTo>
                <a:cubicBezTo>
                  <a:pt x="4972764" y="1728527"/>
                  <a:pt x="4955480" y="1708667"/>
                  <a:pt x="4930098" y="1717312"/>
                </a:cubicBezTo>
                <a:cubicBezTo>
                  <a:pt x="4936142" y="1706767"/>
                  <a:pt x="4900350" y="1719438"/>
                  <a:pt x="4893834" y="1710028"/>
                </a:cubicBezTo>
                <a:cubicBezTo>
                  <a:pt x="4890113" y="1702277"/>
                  <a:pt x="4878389" y="1704314"/>
                  <a:pt x="4868730" y="1702384"/>
                </a:cubicBezTo>
                <a:cubicBezTo>
                  <a:pt x="4860577" y="1694955"/>
                  <a:pt x="4813519" y="1692594"/>
                  <a:pt x="4797925" y="1695535"/>
                </a:cubicBezTo>
                <a:cubicBezTo>
                  <a:pt x="4754973" y="1708626"/>
                  <a:pt x="4712186" y="1679830"/>
                  <a:pt x="4677670" y="1689453"/>
                </a:cubicBezTo>
                <a:cubicBezTo>
                  <a:pt x="4650390" y="1686902"/>
                  <a:pt x="4641786" y="1682702"/>
                  <a:pt x="4634248" y="1680227"/>
                </a:cubicBezTo>
                <a:lnTo>
                  <a:pt x="4632434" y="1674607"/>
                </a:lnTo>
                <a:lnTo>
                  <a:pt x="4619204" y="1672507"/>
                </a:lnTo>
                <a:lnTo>
                  <a:pt x="4616283" y="1670977"/>
                </a:lnTo>
                <a:cubicBezTo>
                  <a:pt x="4610716" y="1668036"/>
                  <a:pt x="4605090" y="1665277"/>
                  <a:pt x="4598926" y="1663178"/>
                </a:cubicBezTo>
                <a:cubicBezTo>
                  <a:pt x="4588025" y="1686237"/>
                  <a:pt x="4544698" y="1649138"/>
                  <a:pt x="4547069" y="1670642"/>
                </a:cubicBezTo>
                <a:lnTo>
                  <a:pt x="4523516" y="1669785"/>
                </a:lnTo>
                <a:lnTo>
                  <a:pt x="4500586" y="1675912"/>
                </a:lnTo>
                <a:lnTo>
                  <a:pt x="4488196" y="1683463"/>
                </a:lnTo>
                <a:lnTo>
                  <a:pt x="4445463" y="1695634"/>
                </a:lnTo>
                <a:lnTo>
                  <a:pt x="4446550" y="1680538"/>
                </a:lnTo>
                <a:lnTo>
                  <a:pt x="4365375" y="1697935"/>
                </a:lnTo>
                <a:lnTo>
                  <a:pt x="4305123" y="1714185"/>
                </a:lnTo>
                <a:lnTo>
                  <a:pt x="4292665" y="1720703"/>
                </a:lnTo>
                <a:lnTo>
                  <a:pt x="4276789" y="1718367"/>
                </a:lnTo>
                <a:cubicBezTo>
                  <a:pt x="4274740" y="1717359"/>
                  <a:pt x="4273021" y="1716157"/>
                  <a:pt x="4271683" y="1714801"/>
                </a:cubicBezTo>
                <a:lnTo>
                  <a:pt x="4223918" y="1728936"/>
                </a:lnTo>
                <a:lnTo>
                  <a:pt x="4218039" y="1729885"/>
                </a:lnTo>
                <a:lnTo>
                  <a:pt x="4177153" y="1733691"/>
                </a:lnTo>
                <a:lnTo>
                  <a:pt x="4051032" y="1728886"/>
                </a:lnTo>
                <a:cubicBezTo>
                  <a:pt x="4055072" y="1717510"/>
                  <a:pt x="4022108" y="1735873"/>
                  <a:pt x="4013978" y="1727679"/>
                </a:cubicBezTo>
                <a:cubicBezTo>
                  <a:pt x="4008905" y="1720660"/>
                  <a:pt x="3997723" y="1724594"/>
                  <a:pt x="3987857" y="1724282"/>
                </a:cubicBezTo>
                <a:cubicBezTo>
                  <a:pt x="3978476" y="1718309"/>
                  <a:pt x="3931683" y="1723723"/>
                  <a:pt x="3916852" y="1729184"/>
                </a:cubicBezTo>
                <a:cubicBezTo>
                  <a:pt x="3876910" y="1749138"/>
                  <a:pt x="3829523" y="1727824"/>
                  <a:pt x="3797263" y="1742976"/>
                </a:cubicBezTo>
                <a:cubicBezTo>
                  <a:pt x="3769922" y="1744951"/>
                  <a:pt x="3760682" y="1742230"/>
                  <a:pt x="3752806" y="1741033"/>
                </a:cubicBezTo>
                <a:lnTo>
                  <a:pt x="3749997" y="1735799"/>
                </a:lnTo>
                <a:lnTo>
                  <a:pt x="3736582" y="1735907"/>
                </a:lnTo>
                <a:lnTo>
                  <a:pt x="3733428" y="1734881"/>
                </a:lnTo>
                <a:cubicBezTo>
                  <a:pt x="3727408" y="1732899"/>
                  <a:pt x="3721365" y="1731108"/>
                  <a:pt x="3714911" y="1730056"/>
                </a:cubicBezTo>
                <a:cubicBezTo>
                  <a:pt x="3708355" y="1754554"/>
                  <a:pt x="3658933" y="1725152"/>
                  <a:pt x="3665172" y="1745936"/>
                </a:cubicBezTo>
                <a:cubicBezTo>
                  <a:pt x="3628569" y="1744420"/>
                  <a:pt x="3583742" y="1775884"/>
                  <a:pt x="3552006" y="1755220"/>
                </a:cubicBezTo>
                <a:cubicBezTo>
                  <a:pt x="3497522" y="1758390"/>
                  <a:pt x="3448310" y="1757433"/>
                  <a:pt x="3390301" y="1762546"/>
                </a:cubicBezTo>
                <a:cubicBezTo>
                  <a:pt x="3345266" y="1774524"/>
                  <a:pt x="3297039" y="1758531"/>
                  <a:pt x="3264312" y="1774620"/>
                </a:cubicBezTo>
                <a:cubicBezTo>
                  <a:pt x="3212634" y="1771139"/>
                  <a:pt x="3147905" y="1780248"/>
                  <a:pt x="3106901" y="1804264"/>
                </a:cubicBezTo>
                <a:cubicBezTo>
                  <a:pt x="3051355" y="1805490"/>
                  <a:pt x="3041708" y="1820368"/>
                  <a:pt x="2993303" y="1806542"/>
                </a:cubicBezTo>
                <a:cubicBezTo>
                  <a:pt x="2989182" y="1810139"/>
                  <a:pt x="2984377" y="1813039"/>
                  <a:pt x="2979115" y="1815432"/>
                </a:cubicBezTo>
                <a:lnTo>
                  <a:pt x="2963118" y="1820962"/>
                </a:lnTo>
                <a:lnTo>
                  <a:pt x="2961156" y="1820297"/>
                </a:lnTo>
                <a:lnTo>
                  <a:pt x="2925719" y="1828468"/>
                </a:lnTo>
                <a:lnTo>
                  <a:pt x="2857951" y="1842496"/>
                </a:lnTo>
                <a:lnTo>
                  <a:pt x="2857427" y="1841591"/>
                </a:lnTo>
                <a:cubicBezTo>
                  <a:pt x="2855386" y="1839734"/>
                  <a:pt x="2852250" y="1838690"/>
                  <a:pt x="2846731" y="1839316"/>
                </a:cubicBezTo>
                <a:cubicBezTo>
                  <a:pt x="2855175" y="1823564"/>
                  <a:pt x="2843311" y="1834035"/>
                  <a:pt x="2826290" y="1837274"/>
                </a:cubicBezTo>
                <a:cubicBezTo>
                  <a:pt x="2835609" y="1813530"/>
                  <a:pt x="2787284" y="1831665"/>
                  <a:pt x="2779146" y="1820071"/>
                </a:cubicBezTo>
                <a:cubicBezTo>
                  <a:pt x="2766432" y="1822985"/>
                  <a:pt x="2753158" y="1825635"/>
                  <a:pt x="2739608" y="1827861"/>
                </a:cubicBezTo>
                <a:lnTo>
                  <a:pt x="2731631" y="1828881"/>
                </a:lnTo>
                <a:cubicBezTo>
                  <a:pt x="2731575" y="1828813"/>
                  <a:pt x="2731521" y="1828744"/>
                  <a:pt x="2731464" y="1828677"/>
                </a:cubicBezTo>
                <a:cubicBezTo>
                  <a:pt x="2729715" y="1828415"/>
                  <a:pt x="2727085" y="1828569"/>
                  <a:pt x="2723037" y="1829303"/>
                </a:cubicBezTo>
                <a:lnTo>
                  <a:pt x="2701616" y="1832725"/>
                </a:lnTo>
                <a:lnTo>
                  <a:pt x="2696239" y="1831904"/>
                </a:lnTo>
                <a:lnTo>
                  <a:pt x="2663445" y="1825958"/>
                </a:lnTo>
                <a:cubicBezTo>
                  <a:pt x="2641260" y="1825904"/>
                  <a:pt x="2595040" y="1827674"/>
                  <a:pt x="2560925" y="1829094"/>
                </a:cubicBezTo>
                <a:cubicBezTo>
                  <a:pt x="2527977" y="1836499"/>
                  <a:pt x="2496507" y="1831991"/>
                  <a:pt x="2458739" y="1834479"/>
                </a:cubicBezTo>
                <a:cubicBezTo>
                  <a:pt x="2419379" y="1848893"/>
                  <a:pt x="2396428" y="1834257"/>
                  <a:pt x="2356074" y="1836991"/>
                </a:cubicBezTo>
                <a:cubicBezTo>
                  <a:pt x="2323435" y="1857644"/>
                  <a:pt x="2325610" y="1826053"/>
                  <a:pt x="2304241" y="1822021"/>
                </a:cubicBezTo>
                <a:lnTo>
                  <a:pt x="2298362" y="1822125"/>
                </a:lnTo>
                <a:lnTo>
                  <a:pt x="2283527" y="1826361"/>
                </a:lnTo>
                <a:lnTo>
                  <a:pt x="2278150" y="1828604"/>
                </a:lnTo>
                <a:cubicBezTo>
                  <a:pt x="2274371" y="1829907"/>
                  <a:pt x="2271762" y="1830461"/>
                  <a:pt x="2269853" y="1830502"/>
                </a:cubicBezTo>
                <a:lnTo>
                  <a:pt x="2269585" y="1830341"/>
                </a:lnTo>
                <a:lnTo>
                  <a:pt x="2225332" y="1845825"/>
                </a:lnTo>
                <a:cubicBezTo>
                  <a:pt x="2211505" y="1836594"/>
                  <a:pt x="2170867" y="1860661"/>
                  <a:pt x="2169048" y="1837658"/>
                </a:cubicBezTo>
                <a:cubicBezTo>
                  <a:pt x="2153238" y="1843278"/>
                  <a:pt x="2146132" y="1854645"/>
                  <a:pt x="2147231" y="1839027"/>
                </a:cubicBezTo>
                <a:cubicBezTo>
                  <a:pt x="2141901" y="1840465"/>
                  <a:pt x="2138205" y="1840014"/>
                  <a:pt x="2135241" y="1838652"/>
                </a:cubicBezTo>
                <a:lnTo>
                  <a:pt x="2099215" y="1850768"/>
                </a:lnTo>
                <a:lnTo>
                  <a:pt x="2094046" y="1850806"/>
                </a:lnTo>
                <a:lnTo>
                  <a:pt x="2071850" y="1861319"/>
                </a:lnTo>
                <a:lnTo>
                  <a:pt x="2039607" y="1874318"/>
                </a:lnTo>
                <a:lnTo>
                  <a:pt x="2037289" y="1874025"/>
                </a:lnTo>
                <a:lnTo>
                  <a:pt x="2023615" y="1881562"/>
                </a:lnTo>
                <a:cubicBezTo>
                  <a:pt x="2019390" y="1884562"/>
                  <a:pt x="1959668" y="1894795"/>
                  <a:pt x="1957176" y="1898709"/>
                </a:cubicBezTo>
                <a:cubicBezTo>
                  <a:pt x="1901224" y="1893805"/>
                  <a:pt x="1914145" y="1913274"/>
                  <a:pt x="1858081" y="1923144"/>
                </a:cubicBezTo>
                <a:cubicBezTo>
                  <a:pt x="1819487" y="1923227"/>
                  <a:pt x="1798952" y="1929741"/>
                  <a:pt x="1738865" y="1944965"/>
                </a:cubicBezTo>
                <a:cubicBezTo>
                  <a:pt x="1698633" y="1955957"/>
                  <a:pt x="1670491" y="1978862"/>
                  <a:pt x="1616692" y="1989107"/>
                </a:cubicBezTo>
                <a:cubicBezTo>
                  <a:pt x="1565257" y="2022368"/>
                  <a:pt x="1474172" y="2022156"/>
                  <a:pt x="1411898" y="2046254"/>
                </a:cubicBezTo>
                <a:cubicBezTo>
                  <a:pt x="1380237" y="2035952"/>
                  <a:pt x="1386648" y="2042292"/>
                  <a:pt x="1375780" y="2047961"/>
                </a:cubicBezTo>
                <a:cubicBezTo>
                  <a:pt x="1375756" y="2047968"/>
                  <a:pt x="1375731" y="2047974"/>
                  <a:pt x="1375707" y="2047981"/>
                </a:cubicBezTo>
                <a:lnTo>
                  <a:pt x="1285585" y="2047113"/>
                </a:lnTo>
                <a:cubicBezTo>
                  <a:pt x="1279541" y="2043453"/>
                  <a:pt x="1272537" y="2040974"/>
                  <a:pt x="1263658" y="2041397"/>
                </a:cubicBezTo>
                <a:cubicBezTo>
                  <a:pt x="1212454" y="2058890"/>
                  <a:pt x="1258499" y="2026611"/>
                  <a:pt x="1170403" y="2033399"/>
                </a:cubicBezTo>
                <a:cubicBezTo>
                  <a:pt x="1166530" y="2036274"/>
                  <a:pt x="1154254" y="2033463"/>
                  <a:pt x="1153718" y="2029576"/>
                </a:cubicBezTo>
                <a:cubicBezTo>
                  <a:pt x="1148486" y="2030819"/>
                  <a:pt x="1137980" y="2038354"/>
                  <a:pt x="1133937" y="2032149"/>
                </a:cubicBezTo>
                <a:cubicBezTo>
                  <a:pt x="1104720" y="2031606"/>
                  <a:pt x="1077532" y="2035424"/>
                  <a:pt x="1054999" y="2043242"/>
                </a:cubicBezTo>
                <a:cubicBezTo>
                  <a:pt x="1024875" y="2038090"/>
                  <a:pt x="1020473" y="2042711"/>
                  <a:pt x="1018405" y="2048281"/>
                </a:cubicBezTo>
                <a:lnTo>
                  <a:pt x="1016563" y="2051718"/>
                </a:lnTo>
                <a:lnTo>
                  <a:pt x="1008284" y="2046742"/>
                </a:lnTo>
                <a:cubicBezTo>
                  <a:pt x="999244" y="2043620"/>
                  <a:pt x="990505" y="2044937"/>
                  <a:pt x="981974" y="2048363"/>
                </a:cubicBezTo>
                <a:lnTo>
                  <a:pt x="971903" y="2053484"/>
                </a:lnTo>
                <a:lnTo>
                  <a:pt x="954015" y="2052529"/>
                </a:lnTo>
                <a:cubicBezTo>
                  <a:pt x="931960" y="2051365"/>
                  <a:pt x="861352" y="2046214"/>
                  <a:pt x="839571" y="2046509"/>
                </a:cubicBezTo>
                <a:lnTo>
                  <a:pt x="823321" y="2054296"/>
                </a:lnTo>
                <a:lnTo>
                  <a:pt x="800990" y="2051523"/>
                </a:lnTo>
                <a:cubicBezTo>
                  <a:pt x="790723" y="2052171"/>
                  <a:pt x="782268" y="2055403"/>
                  <a:pt x="776439" y="2062634"/>
                </a:cubicBezTo>
                <a:cubicBezTo>
                  <a:pt x="773155" y="2056184"/>
                  <a:pt x="769593" y="2059253"/>
                  <a:pt x="763041" y="2063995"/>
                </a:cubicBezTo>
                <a:lnTo>
                  <a:pt x="757863" y="2065877"/>
                </a:lnTo>
                <a:lnTo>
                  <a:pt x="745053" y="2051831"/>
                </a:lnTo>
                <a:lnTo>
                  <a:pt x="722609" y="2049504"/>
                </a:lnTo>
                <a:lnTo>
                  <a:pt x="717618" y="2042131"/>
                </a:lnTo>
                <a:lnTo>
                  <a:pt x="703285" y="2046808"/>
                </a:lnTo>
                <a:cubicBezTo>
                  <a:pt x="698219" y="2048137"/>
                  <a:pt x="690058" y="2049926"/>
                  <a:pt x="680199" y="2051947"/>
                </a:cubicBezTo>
                <a:lnTo>
                  <a:pt x="667351" y="2054469"/>
                </a:lnTo>
                <a:lnTo>
                  <a:pt x="660961" y="2049404"/>
                </a:lnTo>
                <a:lnTo>
                  <a:pt x="638282" y="2060093"/>
                </a:lnTo>
                <a:lnTo>
                  <a:pt x="583551" y="2070197"/>
                </a:lnTo>
                <a:cubicBezTo>
                  <a:pt x="569268" y="2091365"/>
                  <a:pt x="529124" y="2053106"/>
                  <a:pt x="525274" y="2079137"/>
                </a:cubicBezTo>
                <a:cubicBezTo>
                  <a:pt x="506495" y="2056498"/>
                  <a:pt x="440091" y="2069666"/>
                  <a:pt x="405635" y="2059339"/>
                </a:cubicBezTo>
                <a:cubicBezTo>
                  <a:pt x="397410" y="2069278"/>
                  <a:pt x="294416" y="2032966"/>
                  <a:pt x="281555" y="2022847"/>
                </a:cubicBezTo>
                <a:cubicBezTo>
                  <a:pt x="171589" y="1986245"/>
                  <a:pt x="126791" y="1985528"/>
                  <a:pt x="98513" y="1969504"/>
                </a:cubicBezTo>
                <a:cubicBezTo>
                  <a:pt x="85544" y="1965247"/>
                  <a:pt x="73324" y="1958000"/>
                  <a:pt x="56191" y="1950709"/>
                </a:cubicBezTo>
                <a:lnTo>
                  <a:pt x="0" y="1935789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3CE701-AF42-DED4-4114-4DED95663B2A}"/>
              </a:ext>
            </a:extLst>
          </p:cNvPr>
          <p:cNvSpPr/>
          <p:nvPr/>
        </p:nvSpPr>
        <p:spPr>
          <a:xfrm>
            <a:off x="1137036" y="548640"/>
            <a:ext cx="9543405" cy="1188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0" kern="120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Current </a:t>
            </a:r>
            <a:r>
              <a:rPr lang="en-US" sz="4400" kern="12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M</a:t>
            </a:r>
            <a:r>
              <a:rPr lang="en-US" sz="4400" b="0" kern="1200" cap="none" spc="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arket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E3B6B-34A8-7BC6-A2F5-1FE006F2D6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5"/>
            <a:ext cx="8276026" cy="33200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Traditional storage solutions are rigid and one-size-fits-all.</a:t>
            </a:r>
          </a:p>
          <a:p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DIY storage requires technical knowledge and significant effort to set up.</a:t>
            </a:r>
          </a:p>
          <a:p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Users face difficulty in organizing mixed collections (e.g., Lego, electronics, tools) effectively.</a:t>
            </a:r>
          </a:p>
          <a:p>
            <a:endParaRPr lang="en-US" sz="20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42DCE2C-2863-46FA-9BE7-24365A24D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24586" y="5970896"/>
            <a:ext cx="9967416" cy="887104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D9FAB9B-38DE-A121-A622-278A7D9E7B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33331" cy="73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396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37">
            <a:extLst>
              <a:ext uri="{FF2B5EF4-FFF2-40B4-BE49-F238E27FC236}">
                <a16:creationId xmlns:a16="http://schemas.microsoft.com/office/drawing/2014/main" id="{4C279A18-DA10-F3C7-1500-7FCFB7787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398476" y="1589800"/>
            <a:ext cx="6677287" cy="5291749"/>
          </a:xfrm>
          <a:prstGeom prst="rect">
            <a:avLst/>
          </a:prstGeom>
        </p:spPr>
      </p:pic>
      <p:sp>
        <p:nvSpPr>
          <p:cNvPr id="3" name="Freeform: Shape 2">
            <a:extLst>
              <a:ext uri="{FF2B5EF4-FFF2-40B4-BE49-F238E27FC236}">
                <a16:creationId xmlns:a16="http://schemas.microsoft.com/office/drawing/2014/main" id="{98DDEDC4-297A-3E56-EB96-D79692DBB6CD}"/>
              </a:ext>
            </a:extLst>
          </p:cNvPr>
          <p:cNvSpPr/>
          <p:nvPr/>
        </p:nvSpPr>
        <p:spPr>
          <a:xfrm rot="20624933">
            <a:off x="-700665" y="2371718"/>
            <a:ext cx="6310959" cy="5062433"/>
          </a:xfrm>
          <a:custGeom>
            <a:avLst/>
            <a:gdLst>
              <a:gd name="connsiteX0" fmla="*/ 468897 w 4568949"/>
              <a:gd name="connsiteY0" fmla="*/ 196645 h 4621161"/>
              <a:gd name="connsiteX1" fmla="*/ 685207 w 4568949"/>
              <a:gd name="connsiteY1" fmla="*/ 127819 h 4621161"/>
              <a:gd name="connsiteX2" fmla="*/ 1029336 w 4568949"/>
              <a:gd name="connsiteY2" fmla="*/ 49161 h 4621161"/>
              <a:gd name="connsiteX3" fmla="*/ 1609439 w 4568949"/>
              <a:gd name="connsiteY3" fmla="*/ 0 h 4621161"/>
              <a:gd name="connsiteX4" fmla="*/ 1786420 w 4568949"/>
              <a:gd name="connsiteY4" fmla="*/ 9832 h 4621161"/>
              <a:gd name="connsiteX5" fmla="*/ 1943736 w 4568949"/>
              <a:gd name="connsiteY5" fmla="*/ 167148 h 4621161"/>
              <a:gd name="connsiteX6" fmla="*/ 2278033 w 4568949"/>
              <a:gd name="connsiteY6" fmla="*/ 462116 h 4621161"/>
              <a:gd name="connsiteX7" fmla="*/ 2376356 w 4568949"/>
              <a:gd name="connsiteY7" fmla="*/ 540774 h 4621161"/>
              <a:gd name="connsiteX8" fmla="*/ 2582833 w 4568949"/>
              <a:gd name="connsiteY8" fmla="*/ 678426 h 4621161"/>
              <a:gd name="connsiteX9" fmla="*/ 2661491 w 4568949"/>
              <a:gd name="connsiteY9" fmla="*/ 727587 h 4621161"/>
              <a:gd name="connsiteX10" fmla="*/ 2720485 w 4568949"/>
              <a:gd name="connsiteY10" fmla="*/ 766916 h 4621161"/>
              <a:gd name="connsiteX11" fmla="*/ 2789310 w 4568949"/>
              <a:gd name="connsiteY11" fmla="*/ 816077 h 4621161"/>
              <a:gd name="connsiteX12" fmla="*/ 2936794 w 4568949"/>
              <a:gd name="connsiteY12" fmla="*/ 904568 h 4621161"/>
              <a:gd name="connsiteX13" fmla="*/ 3074446 w 4568949"/>
              <a:gd name="connsiteY13" fmla="*/ 1042219 h 4621161"/>
              <a:gd name="connsiteX14" fmla="*/ 3428407 w 4568949"/>
              <a:gd name="connsiteY14" fmla="*/ 1317523 h 4621161"/>
              <a:gd name="connsiteX15" fmla="*/ 3507065 w 4568949"/>
              <a:gd name="connsiteY15" fmla="*/ 1406013 h 4621161"/>
              <a:gd name="connsiteX16" fmla="*/ 3625052 w 4568949"/>
              <a:gd name="connsiteY16" fmla="*/ 1622323 h 4621161"/>
              <a:gd name="connsiteX17" fmla="*/ 3782368 w 4568949"/>
              <a:gd name="connsiteY17" fmla="*/ 1799303 h 4621161"/>
              <a:gd name="connsiteX18" fmla="*/ 3841362 w 4568949"/>
              <a:gd name="connsiteY18" fmla="*/ 1848464 h 4621161"/>
              <a:gd name="connsiteX19" fmla="*/ 4077336 w 4568949"/>
              <a:gd name="connsiteY19" fmla="*/ 2094271 h 4621161"/>
              <a:gd name="connsiteX20" fmla="*/ 4126497 w 4568949"/>
              <a:gd name="connsiteY20" fmla="*/ 2143432 h 4621161"/>
              <a:gd name="connsiteX21" fmla="*/ 4165826 w 4568949"/>
              <a:gd name="connsiteY21" fmla="*/ 2202426 h 4621161"/>
              <a:gd name="connsiteX22" fmla="*/ 4283814 w 4568949"/>
              <a:gd name="connsiteY22" fmla="*/ 2349910 h 4621161"/>
              <a:gd name="connsiteX23" fmla="*/ 4441130 w 4568949"/>
              <a:gd name="connsiteY23" fmla="*/ 2605548 h 4621161"/>
              <a:gd name="connsiteX24" fmla="*/ 4470626 w 4568949"/>
              <a:gd name="connsiteY24" fmla="*/ 2694039 h 4621161"/>
              <a:gd name="connsiteX25" fmla="*/ 4500123 w 4568949"/>
              <a:gd name="connsiteY25" fmla="*/ 2743200 h 4621161"/>
              <a:gd name="connsiteX26" fmla="*/ 4568949 w 4568949"/>
              <a:gd name="connsiteY26" fmla="*/ 3274142 h 4621161"/>
              <a:gd name="connsiteX27" fmla="*/ 4470626 w 4568949"/>
              <a:gd name="connsiteY27" fmla="*/ 3814916 h 4621161"/>
              <a:gd name="connsiteX28" fmla="*/ 4421465 w 4568949"/>
              <a:gd name="connsiteY28" fmla="*/ 4208206 h 4621161"/>
              <a:gd name="connsiteX29" fmla="*/ 4372304 w 4568949"/>
              <a:gd name="connsiteY29" fmla="*/ 4326193 h 4621161"/>
              <a:gd name="connsiteX30" fmla="*/ 4323143 w 4568949"/>
              <a:gd name="connsiteY30" fmla="*/ 4336026 h 4621161"/>
              <a:gd name="connsiteX31" fmla="*/ 4165826 w 4568949"/>
              <a:gd name="connsiteY31" fmla="*/ 4355690 h 4621161"/>
              <a:gd name="connsiteX32" fmla="*/ 4077336 w 4568949"/>
              <a:gd name="connsiteY32" fmla="*/ 4385187 h 4621161"/>
              <a:gd name="connsiteX33" fmla="*/ 3762704 w 4568949"/>
              <a:gd name="connsiteY33" fmla="*/ 4513006 h 4621161"/>
              <a:gd name="connsiteX34" fmla="*/ 3664381 w 4568949"/>
              <a:gd name="connsiteY34" fmla="*/ 4542503 h 4621161"/>
              <a:gd name="connsiteX35" fmla="*/ 3556226 w 4568949"/>
              <a:gd name="connsiteY35" fmla="*/ 4581832 h 4621161"/>
              <a:gd name="connsiteX36" fmla="*/ 3339917 w 4568949"/>
              <a:gd name="connsiteY36" fmla="*/ 4601497 h 4621161"/>
              <a:gd name="connsiteX37" fmla="*/ 3182601 w 4568949"/>
              <a:gd name="connsiteY37" fmla="*/ 4621161 h 4621161"/>
              <a:gd name="connsiteX38" fmla="*/ 2936794 w 4568949"/>
              <a:gd name="connsiteY38" fmla="*/ 4611329 h 4621161"/>
              <a:gd name="connsiteX39" fmla="*/ 2897465 w 4568949"/>
              <a:gd name="connsiteY39" fmla="*/ 4591664 h 4621161"/>
              <a:gd name="connsiteX40" fmla="*/ 2799143 w 4568949"/>
              <a:gd name="connsiteY40" fmla="*/ 4562168 h 4621161"/>
              <a:gd name="connsiteX41" fmla="*/ 2700820 w 4568949"/>
              <a:gd name="connsiteY41" fmla="*/ 4503174 h 4621161"/>
              <a:gd name="connsiteX42" fmla="*/ 2631994 w 4568949"/>
              <a:gd name="connsiteY42" fmla="*/ 4473677 h 4621161"/>
              <a:gd name="connsiteX43" fmla="*/ 2573001 w 4568949"/>
              <a:gd name="connsiteY43" fmla="*/ 4434348 h 4621161"/>
              <a:gd name="connsiteX44" fmla="*/ 2474678 w 4568949"/>
              <a:gd name="connsiteY44" fmla="*/ 4404852 h 4621161"/>
              <a:gd name="connsiteX45" fmla="*/ 2297697 w 4568949"/>
              <a:gd name="connsiteY45" fmla="*/ 4296697 h 4621161"/>
              <a:gd name="connsiteX46" fmla="*/ 1432459 w 4568949"/>
              <a:gd name="connsiteY46" fmla="*/ 3991897 h 4621161"/>
              <a:gd name="connsiteX47" fmla="*/ 1304639 w 4568949"/>
              <a:gd name="connsiteY47" fmla="*/ 3962400 h 4621161"/>
              <a:gd name="connsiteX48" fmla="*/ 1245646 w 4568949"/>
              <a:gd name="connsiteY48" fmla="*/ 3932903 h 4621161"/>
              <a:gd name="connsiteX49" fmla="*/ 1186652 w 4568949"/>
              <a:gd name="connsiteY49" fmla="*/ 3923071 h 4621161"/>
              <a:gd name="connsiteX50" fmla="*/ 911349 w 4568949"/>
              <a:gd name="connsiteY50" fmla="*/ 3913239 h 4621161"/>
              <a:gd name="connsiteX51" fmla="*/ 626214 w 4568949"/>
              <a:gd name="connsiteY51" fmla="*/ 3834581 h 4621161"/>
              <a:gd name="connsiteX52" fmla="*/ 518059 w 4568949"/>
              <a:gd name="connsiteY52" fmla="*/ 3765755 h 4621161"/>
              <a:gd name="connsiteX53" fmla="*/ 311581 w 4568949"/>
              <a:gd name="connsiteY53" fmla="*/ 3598606 h 4621161"/>
              <a:gd name="connsiteX54" fmla="*/ 193594 w 4568949"/>
              <a:gd name="connsiteY54" fmla="*/ 3421626 h 4621161"/>
              <a:gd name="connsiteX55" fmla="*/ 85439 w 4568949"/>
              <a:gd name="connsiteY55" fmla="*/ 3077497 h 4621161"/>
              <a:gd name="connsiteX56" fmla="*/ 55943 w 4568949"/>
              <a:gd name="connsiteY56" fmla="*/ 2458064 h 4621161"/>
              <a:gd name="connsiteX57" fmla="*/ 105104 w 4568949"/>
              <a:gd name="connsiteY57" fmla="*/ 2467897 h 4621161"/>
              <a:gd name="connsiteX58" fmla="*/ 124768 w 4568949"/>
              <a:gd name="connsiteY58" fmla="*/ 2418735 h 4621161"/>
              <a:gd name="connsiteX59" fmla="*/ 144433 w 4568949"/>
              <a:gd name="connsiteY59" fmla="*/ 2212258 h 4621161"/>
              <a:gd name="connsiteX60" fmla="*/ 134601 w 4568949"/>
              <a:gd name="connsiteY60" fmla="*/ 1927123 h 4621161"/>
              <a:gd name="connsiteX61" fmla="*/ 124768 w 4568949"/>
              <a:gd name="connsiteY61" fmla="*/ 1868129 h 4621161"/>
              <a:gd name="connsiteX62" fmla="*/ 105104 w 4568949"/>
              <a:gd name="connsiteY62" fmla="*/ 1671484 h 4621161"/>
              <a:gd name="connsiteX63" fmla="*/ 124768 w 4568949"/>
              <a:gd name="connsiteY63" fmla="*/ 1071716 h 4621161"/>
              <a:gd name="connsiteX64" fmla="*/ 134601 w 4568949"/>
              <a:gd name="connsiteY64" fmla="*/ 1022555 h 4621161"/>
              <a:gd name="connsiteX65" fmla="*/ 154265 w 4568949"/>
              <a:gd name="connsiteY65" fmla="*/ 963561 h 4621161"/>
              <a:gd name="connsiteX66" fmla="*/ 173930 w 4568949"/>
              <a:gd name="connsiteY66" fmla="*/ 747252 h 4621161"/>
              <a:gd name="connsiteX67" fmla="*/ 193594 w 4568949"/>
              <a:gd name="connsiteY67" fmla="*/ 619432 h 4621161"/>
              <a:gd name="connsiteX68" fmla="*/ 213259 w 4568949"/>
              <a:gd name="connsiteY68" fmla="*/ 589935 h 4621161"/>
              <a:gd name="connsiteX69" fmla="*/ 262420 w 4568949"/>
              <a:gd name="connsiteY69" fmla="*/ 432619 h 4621161"/>
              <a:gd name="connsiteX70" fmla="*/ 301749 w 4568949"/>
              <a:gd name="connsiteY70" fmla="*/ 304800 h 4621161"/>
              <a:gd name="connsiteX71" fmla="*/ 341078 w 4568949"/>
              <a:gd name="connsiteY71" fmla="*/ 265471 h 4621161"/>
              <a:gd name="connsiteX72" fmla="*/ 380407 w 4568949"/>
              <a:gd name="connsiteY72" fmla="*/ 235974 h 4621161"/>
              <a:gd name="connsiteX73" fmla="*/ 468897 w 4568949"/>
              <a:gd name="connsiteY73" fmla="*/ 196645 h 46211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4568949" h="4621161">
                <a:moveTo>
                  <a:pt x="468897" y="196645"/>
                </a:moveTo>
                <a:cubicBezTo>
                  <a:pt x="519697" y="178619"/>
                  <a:pt x="281160" y="236601"/>
                  <a:pt x="685207" y="127819"/>
                </a:cubicBezTo>
                <a:cubicBezTo>
                  <a:pt x="798829" y="97228"/>
                  <a:pt x="913360" y="69043"/>
                  <a:pt x="1029336" y="49161"/>
                </a:cubicBezTo>
                <a:cubicBezTo>
                  <a:pt x="1265696" y="8642"/>
                  <a:pt x="1384927" y="9354"/>
                  <a:pt x="1609439" y="0"/>
                </a:cubicBezTo>
                <a:cubicBezTo>
                  <a:pt x="1668433" y="3277"/>
                  <a:pt x="1728483" y="-1755"/>
                  <a:pt x="1786420" y="9832"/>
                </a:cubicBezTo>
                <a:cubicBezTo>
                  <a:pt x="1863990" y="25346"/>
                  <a:pt x="1902538" y="117710"/>
                  <a:pt x="1943736" y="167148"/>
                </a:cubicBezTo>
                <a:cubicBezTo>
                  <a:pt x="2072180" y="321280"/>
                  <a:pt x="2089521" y="313999"/>
                  <a:pt x="2278033" y="462116"/>
                </a:cubicBezTo>
                <a:cubicBezTo>
                  <a:pt x="2278042" y="462123"/>
                  <a:pt x="2376347" y="540768"/>
                  <a:pt x="2376356" y="540774"/>
                </a:cubicBezTo>
                <a:lnTo>
                  <a:pt x="2582833" y="678426"/>
                </a:lnTo>
                <a:cubicBezTo>
                  <a:pt x="2608696" y="695370"/>
                  <a:pt x="2635483" y="710867"/>
                  <a:pt x="2661491" y="727587"/>
                </a:cubicBezTo>
                <a:cubicBezTo>
                  <a:pt x="2681371" y="740367"/>
                  <a:pt x="2701053" y="753463"/>
                  <a:pt x="2720485" y="766916"/>
                </a:cubicBezTo>
                <a:cubicBezTo>
                  <a:pt x="2743665" y="782964"/>
                  <a:pt x="2765135" y="801572"/>
                  <a:pt x="2789310" y="816077"/>
                </a:cubicBezTo>
                <a:cubicBezTo>
                  <a:pt x="2838471" y="845574"/>
                  <a:pt x="2896254" y="864029"/>
                  <a:pt x="2936794" y="904568"/>
                </a:cubicBezTo>
                <a:cubicBezTo>
                  <a:pt x="2982678" y="950452"/>
                  <a:pt x="3023225" y="1002381"/>
                  <a:pt x="3074446" y="1042219"/>
                </a:cubicBezTo>
                <a:cubicBezTo>
                  <a:pt x="3192433" y="1133987"/>
                  <a:pt x="3329102" y="1205805"/>
                  <a:pt x="3428407" y="1317523"/>
                </a:cubicBezTo>
                <a:cubicBezTo>
                  <a:pt x="3454626" y="1347020"/>
                  <a:pt x="3485174" y="1373176"/>
                  <a:pt x="3507065" y="1406013"/>
                </a:cubicBezTo>
                <a:cubicBezTo>
                  <a:pt x="3623611" y="1580832"/>
                  <a:pt x="3508268" y="1466610"/>
                  <a:pt x="3625052" y="1622323"/>
                </a:cubicBezTo>
                <a:cubicBezTo>
                  <a:pt x="3643353" y="1646724"/>
                  <a:pt x="3734591" y="1756304"/>
                  <a:pt x="3782368" y="1799303"/>
                </a:cubicBezTo>
                <a:cubicBezTo>
                  <a:pt x="3801395" y="1816427"/>
                  <a:pt x="3822881" y="1830753"/>
                  <a:pt x="3841362" y="1848464"/>
                </a:cubicBezTo>
                <a:cubicBezTo>
                  <a:pt x="4156115" y="2150101"/>
                  <a:pt x="3921889" y="1924691"/>
                  <a:pt x="4077336" y="2094271"/>
                </a:cubicBezTo>
                <a:cubicBezTo>
                  <a:pt x="4092996" y="2111354"/>
                  <a:pt x="4111822" y="2125496"/>
                  <a:pt x="4126497" y="2143432"/>
                </a:cubicBezTo>
                <a:cubicBezTo>
                  <a:pt x="4141463" y="2161724"/>
                  <a:pt x="4150860" y="2184134"/>
                  <a:pt x="4165826" y="2202426"/>
                </a:cubicBezTo>
                <a:cubicBezTo>
                  <a:pt x="4262812" y="2320963"/>
                  <a:pt x="4167976" y="2161672"/>
                  <a:pt x="4283814" y="2349910"/>
                </a:cubicBezTo>
                <a:cubicBezTo>
                  <a:pt x="4475992" y="2662200"/>
                  <a:pt x="4281897" y="2378075"/>
                  <a:pt x="4441130" y="2605548"/>
                </a:cubicBezTo>
                <a:cubicBezTo>
                  <a:pt x="4450962" y="2635045"/>
                  <a:pt x="4458378" y="2665460"/>
                  <a:pt x="4470626" y="2694039"/>
                </a:cubicBezTo>
                <a:cubicBezTo>
                  <a:pt x="4478154" y="2711604"/>
                  <a:pt x="4497753" y="2724237"/>
                  <a:pt x="4500123" y="2743200"/>
                </a:cubicBezTo>
                <a:cubicBezTo>
                  <a:pt x="4567965" y="3285933"/>
                  <a:pt x="4418623" y="3123816"/>
                  <a:pt x="4568949" y="3274142"/>
                </a:cubicBezTo>
                <a:cubicBezTo>
                  <a:pt x="4536175" y="3454400"/>
                  <a:pt x="4499200" y="3633945"/>
                  <a:pt x="4470626" y="3814916"/>
                </a:cubicBezTo>
                <a:cubicBezTo>
                  <a:pt x="4450021" y="3945416"/>
                  <a:pt x="4438195" y="4077153"/>
                  <a:pt x="4421465" y="4208206"/>
                </a:cubicBezTo>
                <a:cubicBezTo>
                  <a:pt x="4414990" y="4258930"/>
                  <a:pt x="4420383" y="4294140"/>
                  <a:pt x="4372304" y="4326193"/>
                </a:cubicBezTo>
                <a:cubicBezTo>
                  <a:pt x="4358399" y="4335463"/>
                  <a:pt x="4339687" y="4333663"/>
                  <a:pt x="4323143" y="4336026"/>
                </a:cubicBezTo>
                <a:cubicBezTo>
                  <a:pt x="4270827" y="4343500"/>
                  <a:pt x="4218265" y="4349135"/>
                  <a:pt x="4165826" y="4355690"/>
                </a:cubicBezTo>
                <a:cubicBezTo>
                  <a:pt x="4136329" y="4365522"/>
                  <a:pt x="4106449" y="4374270"/>
                  <a:pt x="4077336" y="4385187"/>
                </a:cubicBezTo>
                <a:cubicBezTo>
                  <a:pt x="3921739" y="4443536"/>
                  <a:pt x="4051693" y="4426309"/>
                  <a:pt x="3762704" y="4513006"/>
                </a:cubicBezTo>
                <a:cubicBezTo>
                  <a:pt x="3729930" y="4522838"/>
                  <a:pt x="3696842" y="4531683"/>
                  <a:pt x="3664381" y="4542503"/>
                </a:cubicBezTo>
                <a:cubicBezTo>
                  <a:pt x="3627988" y="4554634"/>
                  <a:pt x="3593442" y="4572528"/>
                  <a:pt x="3556226" y="4581832"/>
                </a:cubicBezTo>
                <a:cubicBezTo>
                  <a:pt x="3529598" y="4588489"/>
                  <a:pt x="3347103" y="4600754"/>
                  <a:pt x="3339917" y="4601497"/>
                </a:cubicBezTo>
                <a:cubicBezTo>
                  <a:pt x="3287351" y="4606935"/>
                  <a:pt x="3182601" y="4621161"/>
                  <a:pt x="3182601" y="4621161"/>
                </a:cubicBezTo>
                <a:cubicBezTo>
                  <a:pt x="3100665" y="4617884"/>
                  <a:pt x="3018360" y="4619767"/>
                  <a:pt x="2936794" y="4611329"/>
                </a:cubicBezTo>
                <a:cubicBezTo>
                  <a:pt x="2922215" y="4609821"/>
                  <a:pt x="2911268" y="4596594"/>
                  <a:pt x="2897465" y="4591664"/>
                </a:cubicBezTo>
                <a:cubicBezTo>
                  <a:pt x="2865241" y="4580156"/>
                  <a:pt x="2831917" y="4572000"/>
                  <a:pt x="2799143" y="4562168"/>
                </a:cubicBezTo>
                <a:cubicBezTo>
                  <a:pt x="2766369" y="4542503"/>
                  <a:pt x="2735951" y="4518230"/>
                  <a:pt x="2700820" y="4503174"/>
                </a:cubicBezTo>
                <a:cubicBezTo>
                  <a:pt x="2677878" y="4493342"/>
                  <a:pt x="2653971" y="4485511"/>
                  <a:pt x="2631994" y="4473677"/>
                </a:cubicBezTo>
                <a:cubicBezTo>
                  <a:pt x="2611185" y="4462472"/>
                  <a:pt x="2594653" y="4443821"/>
                  <a:pt x="2573001" y="4434348"/>
                </a:cubicBezTo>
                <a:cubicBezTo>
                  <a:pt x="2541652" y="4420633"/>
                  <a:pt x="2507452" y="4414684"/>
                  <a:pt x="2474678" y="4404852"/>
                </a:cubicBezTo>
                <a:cubicBezTo>
                  <a:pt x="2415684" y="4368800"/>
                  <a:pt x="2360500" y="4325606"/>
                  <a:pt x="2297697" y="4296697"/>
                </a:cubicBezTo>
                <a:cubicBezTo>
                  <a:pt x="2064053" y="4189146"/>
                  <a:pt x="1687055" y="4050650"/>
                  <a:pt x="1432459" y="3991897"/>
                </a:cubicBezTo>
                <a:lnTo>
                  <a:pt x="1304639" y="3962400"/>
                </a:lnTo>
                <a:cubicBezTo>
                  <a:pt x="1284975" y="3952568"/>
                  <a:pt x="1266503" y="3939855"/>
                  <a:pt x="1245646" y="3932903"/>
                </a:cubicBezTo>
                <a:cubicBezTo>
                  <a:pt x="1226733" y="3926599"/>
                  <a:pt x="1206553" y="3924242"/>
                  <a:pt x="1186652" y="3923071"/>
                </a:cubicBezTo>
                <a:cubicBezTo>
                  <a:pt x="1094984" y="3917679"/>
                  <a:pt x="1003117" y="3916516"/>
                  <a:pt x="911349" y="3913239"/>
                </a:cubicBezTo>
                <a:cubicBezTo>
                  <a:pt x="814186" y="3897044"/>
                  <a:pt x="714674" y="3880918"/>
                  <a:pt x="626214" y="3834581"/>
                </a:cubicBezTo>
                <a:cubicBezTo>
                  <a:pt x="588360" y="3814753"/>
                  <a:pt x="552245" y="3791394"/>
                  <a:pt x="518059" y="3765755"/>
                </a:cubicBezTo>
                <a:cubicBezTo>
                  <a:pt x="447218" y="3712624"/>
                  <a:pt x="362362" y="3671150"/>
                  <a:pt x="311581" y="3598606"/>
                </a:cubicBezTo>
                <a:cubicBezTo>
                  <a:pt x="225025" y="3474954"/>
                  <a:pt x="263959" y="3534209"/>
                  <a:pt x="193594" y="3421626"/>
                </a:cubicBezTo>
                <a:cubicBezTo>
                  <a:pt x="121216" y="3168300"/>
                  <a:pt x="158676" y="3282558"/>
                  <a:pt x="85439" y="3077497"/>
                </a:cubicBezTo>
                <a:cubicBezTo>
                  <a:pt x="11992" y="2521392"/>
                  <a:pt x="-48458" y="2719067"/>
                  <a:pt x="55943" y="2458064"/>
                </a:cubicBezTo>
                <a:cubicBezTo>
                  <a:pt x="72330" y="2461342"/>
                  <a:pt x="90594" y="2476188"/>
                  <a:pt x="105104" y="2467897"/>
                </a:cubicBezTo>
                <a:cubicBezTo>
                  <a:pt x="120428" y="2459140"/>
                  <a:pt x="120799" y="2435933"/>
                  <a:pt x="124768" y="2418735"/>
                </a:cubicBezTo>
                <a:cubicBezTo>
                  <a:pt x="133500" y="2380895"/>
                  <a:pt x="142927" y="2231838"/>
                  <a:pt x="144433" y="2212258"/>
                </a:cubicBezTo>
                <a:cubicBezTo>
                  <a:pt x="141156" y="2117213"/>
                  <a:pt x="140027" y="2022070"/>
                  <a:pt x="134601" y="1927123"/>
                </a:cubicBezTo>
                <a:cubicBezTo>
                  <a:pt x="133464" y="1907220"/>
                  <a:pt x="127053" y="1887934"/>
                  <a:pt x="124768" y="1868129"/>
                </a:cubicBezTo>
                <a:cubicBezTo>
                  <a:pt x="117217" y="1802688"/>
                  <a:pt x="111659" y="1737032"/>
                  <a:pt x="105104" y="1671484"/>
                </a:cubicBezTo>
                <a:cubicBezTo>
                  <a:pt x="111691" y="1309209"/>
                  <a:pt x="85697" y="1286603"/>
                  <a:pt x="124768" y="1071716"/>
                </a:cubicBezTo>
                <a:cubicBezTo>
                  <a:pt x="127758" y="1055274"/>
                  <a:pt x="130204" y="1038678"/>
                  <a:pt x="134601" y="1022555"/>
                </a:cubicBezTo>
                <a:cubicBezTo>
                  <a:pt x="140055" y="1002557"/>
                  <a:pt x="147710" y="983226"/>
                  <a:pt x="154265" y="963561"/>
                </a:cubicBezTo>
                <a:cubicBezTo>
                  <a:pt x="174608" y="800809"/>
                  <a:pt x="153848" y="978195"/>
                  <a:pt x="173930" y="747252"/>
                </a:cubicBezTo>
                <a:cubicBezTo>
                  <a:pt x="175365" y="730746"/>
                  <a:pt x="181067" y="648662"/>
                  <a:pt x="193594" y="619432"/>
                </a:cubicBezTo>
                <a:cubicBezTo>
                  <a:pt x="198249" y="608570"/>
                  <a:pt x="206704" y="599767"/>
                  <a:pt x="213259" y="589935"/>
                </a:cubicBezTo>
                <a:cubicBezTo>
                  <a:pt x="234198" y="527117"/>
                  <a:pt x="242724" y="503523"/>
                  <a:pt x="262420" y="432619"/>
                </a:cubicBezTo>
                <a:cubicBezTo>
                  <a:pt x="269267" y="407970"/>
                  <a:pt x="283214" y="332603"/>
                  <a:pt x="301749" y="304800"/>
                </a:cubicBezTo>
                <a:cubicBezTo>
                  <a:pt x="312033" y="289374"/>
                  <a:pt x="327125" y="277680"/>
                  <a:pt x="341078" y="265471"/>
                </a:cubicBezTo>
                <a:cubicBezTo>
                  <a:pt x="353411" y="254680"/>
                  <a:pt x="364597" y="240286"/>
                  <a:pt x="380407" y="235974"/>
                </a:cubicBezTo>
                <a:cubicBezTo>
                  <a:pt x="402541" y="229938"/>
                  <a:pt x="418097" y="214671"/>
                  <a:pt x="468897" y="196645"/>
                </a:cubicBezTo>
                <a:close/>
              </a:path>
            </a:pathLst>
          </a:custGeom>
          <a:solidFill>
            <a:srgbClr val="DCDAD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7F6EB71-1E06-5749-F298-3E8609B61C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76654" y="282544"/>
            <a:ext cx="5257800" cy="430530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20F32AAD-CEE6-FFD2-3747-7276BAFC19F6}"/>
              </a:ext>
            </a:extLst>
          </p:cNvPr>
          <p:cNvSpPr/>
          <p:nvPr/>
        </p:nvSpPr>
        <p:spPr>
          <a:xfrm>
            <a:off x="1673988" y="0"/>
            <a:ext cx="88440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Modular, Flexible Approach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A3C5573-097B-ACE6-8E36-036B30A2F3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9679" y="2498568"/>
            <a:ext cx="4933950" cy="4581525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D6FF5D57-B4FA-A042-1C36-4AE0C4D0990B}"/>
              </a:ext>
            </a:extLst>
          </p:cNvPr>
          <p:cNvSpPr txBox="1"/>
          <p:nvPr/>
        </p:nvSpPr>
        <p:spPr>
          <a:xfrm>
            <a:off x="1103013" y="1017723"/>
            <a:ext cx="9985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To solve these issues, a completely modular and hands-free solution is needed.  Modulus Drawers fills this niche by serving both DIY enthusiasts and motivated organizers alike.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131DC7D-4D04-A9EE-9C08-E3E88D204630}"/>
              </a:ext>
            </a:extLst>
          </p:cNvPr>
          <p:cNvSpPr txBox="1"/>
          <p:nvPr/>
        </p:nvSpPr>
        <p:spPr>
          <a:xfrm>
            <a:off x="1874067" y="1828800"/>
            <a:ext cx="4318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Its scalable size allows it to fit virtually any item you wish to organize, perfectly. No more compromising with storage towers that only have a single size with dividers.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58A2C3E-D152-BDEE-6741-CE09FE3B4236}"/>
              </a:ext>
            </a:extLst>
          </p:cNvPr>
          <p:cNvSpPr txBox="1"/>
          <p:nvPr/>
        </p:nvSpPr>
        <p:spPr>
          <a:xfrm>
            <a:off x="703778" y="3685551"/>
            <a:ext cx="33497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While on the product page, a configuration wizard will guide the user through the customization process, even automatically generating the optimal storage with a packing algorithm considering factors such as quantity, category, and geometry.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32B6DA09-0105-9EB2-3373-7F41A11603CC}"/>
              </a:ext>
            </a:extLst>
          </p:cNvPr>
          <p:cNvSpPr txBox="1"/>
          <p:nvPr/>
        </p:nvSpPr>
        <p:spPr>
          <a:xfrm>
            <a:off x="6244676" y="4266437"/>
            <a:ext cx="52956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Hobbies and fields like Lego, electronics, engineering, arts, and automotive will benefit from the product’s flexible design, allowing it to become the  universal organization solution for many different application areas. 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DC58E2D3-3E04-6F75-D196-974FAF42A35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33331" cy="73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25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3.7037E-7 L 0.21575 -0.35301 " pathEditMode="relative" rAng="0" ptsTypes="AA">
                                      <p:cBhvr>
                                        <p:cTn id="37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781" y="-1766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0" dur="9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9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2" dur="9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8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4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9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4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xit" presetSubtype="3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53" presetClass="exit" presetSubtype="3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2.59259E-6 L 0.3625 0.25972 " pathEditMode="relative" rAng="0" ptsTypes="AA">
                                      <p:cBhvr>
                                        <p:cTn id="7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125" y="1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53" presetClass="exit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9" grpId="0"/>
      <p:bldP spid="39" grpId="1"/>
      <p:bldP spid="40" grpId="0"/>
      <p:bldP spid="40" grpId="1"/>
      <p:bldP spid="41" grpId="0"/>
      <p:bldP spid="41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A1E0707-4985-454B-ACE0-4855BB558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5CAE14-0062-DD3B-B9C6-2CD5F5D9B9B2}"/>
              </a:ext>
            </a:extLst>
          </p:cNvPr>
          <p:cNvSpPr/>
          <p:nvPr/>
        </p:nvSpPr>
        <p:spPr>
          <a:xfrm>
            <a:off x="733427" y="609599"/>
            <a:ext cx="3686174" cy="13228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0" cap="none" spc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Functional Prototype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54853C-EE38-90EB-5F9E-7B952ACC0B66}"/>
              </a:ext>
            </a:extLst>
          </p:cNvPr>
          <p:cNvSpPr txBox="1"/>
          <p:nvPr/>
        </p:nvSpPr>
        <p:spPr>
          <a:xfrm>
            <a:off x="733427" y="2194101"/>
            <a:ext cx="3543298" cy="3973337"/>
          </a:xfrm>
          <a:prstGeom prst="rect">
            <a:avLst/>
          </a:prstGeom>
          <a:scene3d>
            <a:camera prst="orthographicFront"/>
            <a:lightRig rig="threePt" dir="t"/>
          </a:scene3d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 current prototype demonstrates the product’s flexibility and function.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Further Prototypes will include more units to demonstrate how the drawers join to form a complete storage solution.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4E03479-D176-CC5F-ED55-043D0998C2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33331" cy="73807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AA32E541-0393-C233-DF8A-6AB192898FE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18720202"/>
                  </p:ext>
                </p:extLst>
              </p:nvPr>
            </p:nvGraphicFramePr>
            <p:xfrm>
              <a:off x="8046552" y="1612488"/>
              <a:ext cx="4145447" cy="3385500"/>
            </p:xfrm>
            <a:graphic>
              <a:graphicData uri="http://schemas.microsoft.com/office/drawing/2017/model3d">
                <am3d:model3d r:embed="rId5">
                  <am3d:spPr>
                    <a:xfrm>
                      <a:off x="0" y="0"/>
                      <a:ext cx="4145447" cy="3385500"/>
                    </a:xfrm>
                    <a:prstGeom prst="rect">
                      <a:avLst/>
                    </a:prstGeom>
                  </am3d:spPr>
                  <am3d:camera>
                    <am3d:pos x="0" y="0" z="6414536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115226" d="1000000"/>
                    <am3d:preTrans dx="-222221" dy="-3185184" dz="1037036"/>
                    <am3d:scale>
                      <am3d:sx n="1000000" d="1000000"/>
                      <am3d:sy n="1000000" d="1000000"/>
                      <am3d:sz n="1000000" d="1000000"/>
                    </am3d:scale>
                    <am3d:rot ax="8700000" ay="1800000" az="9600000"/>
                    <am3d:postTrans dx="0" dy="0" dz="0"/>
                  </am3d:trans>
                  <am3d:raster rName="Office3DRenderer" rVer="16.0.8326">
                    <am3d:blip r:embed="rId6"/>
                  </am3d:raster>
                  <am3d:objViewport viewportSz="444577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AA32E541-0393-C233-DF8A-6AB192898FE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046552" y="1612488"/>
                <a:ext cx="4145447" cy="33855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20250312_194343">
            <a:hlinkClick r:id="" action="ppaction://media"/>
            <a:extLst>
              <a:ext uri="{FF2B5EF4-FFF2-40B4-BE49-F238E27FC236}">
                <a16:creationId xmlns:a16="http://schemas.microsoft.com/office/drawing/2014/main" id="{0A35783E-DB0C-A6D3-F71D-C16A31646A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153028" y="1073835"/>
            <a:ext cx="2649561" cy="471033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647373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E025E4-F30E-4D98-D6B2-17AC306B2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47" y="-5"/>
            <a:ext cx="12193149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32B560A-8D1A-35D2-89D6-2733AF3E707B}"/>
              </a:ext>
            </a:extLst>
          </p:cNvPr>
          <p:cNvSpPr/>
          <p:nvPr/>
        </p:nvSpPr>
        <p:spPr>
          <a:xfrm>
            <a:off x="1137036" y="548640"/>
            <a:ext cx="9916632" cy="1188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0" kern="1200" cap="none" spc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Other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8489F-6896-F9B8-AC10-7F32FD94B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7"/>
            <a:ext cx="8276026" cy="368515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system will have an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automatic product configurator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allowing users to sort entire part collections with a single click.</a:t>
            </a:r>
          </a:p>
          <a:p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physical system will be equipped with an optional addon that allows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automatic sorting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of items tossed into a collection bin.</a:t>
            </a:r>
          </a:p>
          <a:p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 community hub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will exist to share people’s own addons and modifications they have made for the system, allowing for the users themselves to provide extended value to the product.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9DB922-3541-8BE5-9D2D-003C481092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33331" cy="73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468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variety of tools in a drawer&#10;&#10;AI-generated content may be incorrect.">
            <a:extLst>
              <a:ext uri="{FF2B5EF4-FFF2-40B4-BE49-F238E27FC236}">
                <a16:creationId xmlns:a16="http://schemas.microsoft.com/office/drawing/2014/main" id="{47FDAE97-3D3B-95A2-F771-4DD8881E4A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689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6F99122-452A-D975-2C98-18A012356C03}"/>
              </a:ext>
            </a:extLst>
          </p:cNvPr>
          <p:cNvSpPr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b="0" cap="none" spc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Gridfinity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D89021-9973-9B69-5020-EACDF660A4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Gridfinity is an open-source grid-based system for DIYers and enthusiasts to 3D print custom storage boxes. It has become a vibrant community, and ensuring support for it will add an extra layer of value to the product in the eyes of those who are already motivated to organize their stuff.</a:t>
            </a:r>
          </a:p>
          <a:p>
            <a:endParaRPr lang="en-US" sz="2000"/>
          </a:p>
        </p:txBody>
      </p:sp>
    </p:spTree>
    <p:extLst>
      <p:ext uri="{BB962C8B-B14F-4D97-AF65-F5344CB8AC3E}">
        <p14:creationId xmlns:p14="http://schemas.microsoft.com/office/powerpoint/2010/main" val="2480471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45B06E-CE0A-684C-D334-5381847C1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9A36457-A5F4-4103-A443-02581C091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A5CF486-D9E5-4A66-898A-F3D62B81B1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147" y="-5"/>
            <a:ext cx="12193149" cy="2200064"/>
          </a:xfrm>
          <a:custGeom>
            <a:avLst/>
            <a:gdLst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50277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810326 w 12192001"/>
              <a:gd name="connsiteY23" fmla="*/ 799074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57107 w 12192001"/>
              <a:gd name="connsiteY22" fmla="*/ 792050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94224 w 12192001"/>
              <a:gd name="connsiteY27" fmla="*/ 1283683 h 2344739"/>
              <a:gd name="connsiteX28" fmla="*/ 11245526 w 12192001"/>
              <a:gd name="connsiteY28" fmla="*/ 1274060 h 2344739"/>
              <a:gd name="connsiteX29" fmla="*/ 11227161 w 12192001"/>
              <a:gd name="connsiteY29" fmla="*/ 1276236 h 2344739"/>
              <a:gd name="connsiteX30" fmla="*/ 11216939 w 12192001"/>
              <a:gd name="connsiteY30" fmla="*/ 1275961 h 2344739"/>
              <a:gd name="connsiteX31" fmla="*/ 11216036 w 12192001"/>
              <a:gd name="connsiteY31" fmla="*/ 1275018 h 2344739"/>
              <a:gd name="connsiteX32" fmla="*/ 11187737 w 12192001"/>
              <a:gd name="connsiteY32" fmla="*/ 1292383 h 2344739"/>
              <a:gd name="connsiteX33" fmla="*/ 11183353 w 12192001"/>
              <a:gd name="connsiteY33" fmla="*/ 1292525 h 2344739"/>
              <a:gd name="connsiteX34" fmla="*/ 11165706 w 12192001"/>
              <a:gd name="connsiteY34" fmla="*/ 1306612 h 2344739"/>
              <a:gd name="connsiteX35" fmla="*/ 11156163 w 12192001"/>
              <a:gd name="connsiteY35" fmla="*/ 1312414 h 2344739"/>
              <a:gd name="connsiteX36" fmla="*/ 11154348 w 12192001"/>
              <a:gd name="connsiteY36" fmla="*/ 1317097 h 2344739"/>
              <a:gd name="connsiteX37" fmla="*/ 11139813 w 12192001"/>
              <a:gd name="connsiteY37" fmla="*/ 1324115 h 2344739"/>
              <a:gd name="connsiteX38" fmla="*/ 11137813 w 12192001"/>
              <a:gd name="connsiteY38" fmla="*/ 1323772 h 2344739"/>
              <a:gd name="connsiteX39" fmla="*/ 11127060 w 12192001"/>
              <a:gd name="connsiteY39" fmla="*/ 1333832 h 2344739"/>
              <a:gd name="connsiteX40" fmla="*/ 11119543 w 12192001"/>
              <a:gd name="connsiteY40" fmla="*/ 1347424 h 2344739"/>
              <a:gd name="connsiteX41" fmla="*/ 10893535 w 12192001"/>
              <a:gd name="connsiteY41" fmla="*/ 1473399 h 2344739"/>
              <a:gd name="connsiteX42" fmla="*/ 10772152 w 12192001"/>
              <a:gd name="connsiteY42" fmla="*/ 1523191 h 2344739"/>
              <a:gd name="connsiteX43" fmla="*/ 10626520 w 12192001"/>
              <a:gd name="connsiteY43" fmla="*/ 1559229 h 2344739"/>
              <a:gd name="connsiteX44" fmla="*/ 10580747 w 12192001"/>
              <a:gd name="connsiteY44" fmla="*/ 1568689 h 2344739"/>
              <a:gd name="connsiteX45" fmla="*/ 10546642 w 12192001"/>
              <a:gd name="connsiteY45" fmla="*/ 1598423 h 2344739"/>
              <a:gd name="connsiteX46" fmla="*/ 10528495 w 12192001"/>
              <a:gd name="connsiteY46" fmla="*/ 1596907 h 2344739"/>
              <a:gd name="connsiteX47" fmla="*/ 10525298 w 12192001"/>
              <a:gd name="connsiteY47" fmla="*/ 1596411 h 2344739"/>
              <a:gd name="connsiteX48" fmla="*/ 10513981 w 12192001"/>
              <a:gd name="connsiteY48" fmla="*/ 1599537 h 2344739"/>
              <a:gd name="connsiteX49" fmla="*/ 10490587 w 12192001"/>
              <a:gd name="connsiteY49" fmla="*/ 1594156 h 2344739"/>
              <a:gd name="connsiteX50" fmla="*/ 10470270 w 12192001"/>
              <a:gd name="connsiteY50" fmla="*/ 1601693 h 2344739"/>
              <a:gd name="connsiteX51" fmla="*/ 10375894 w 12192001"/>
              <a:gd name="connsiteY51" fmla="*/ 1644598 h 2344739"/>
              <a:gd name="connsiteX52" fmla="*/ 10318190 w 12192001"/>
              <a:gd name="connsiteY52" fmla="*/ 1666221 h 2344739"/>
              <a:gd name="connsiteX53" fmla="*/ 10294319 w 12192001"/>
              <a:gd name="connsiteY53" fmla="*/ 1668079 h 2344739"/>
              <a:gd name="connsiteX54" fmla="*/ 10262295 w 12192001"/>
              <a:gd name="connsiteY54" fmla="*/ 1674948 h 2344739"/>
              <a:gd name="connsiteX55" fmla="*/ 10204270 w 12192001"/>
              <a:gd name="connsiteY55" fmla="*/ 1682149 h 2344739"/>
              <a:gd name="connsiteX56" fmla="*/ 10176611 w 12192001"/>
              <a:gd name="connsiteY56" fmla="*/ 1692943 h 2344739"/>
              <a:gd name="connsiteX57" fmla="*/ 10163922 w 12192001"/>
              <a:gd name="connsiteY57" fmla="*/ 1693739 h 2344739"/>
              <a:gd name="connsiteX58" fmla="*/ 10155160 w 12192001"/>
              <a:gd name="connsiteY58" fmla="*/ 1707487 h 2344739"/>
              <a:gd name="connsiteX59" fmla="*/ 10117119 w 12192001"/>
              <a:gd name="connsiteY59" fmla="*/ 1731142 h 2344739"/>
              <a:gd name="connsiteX60" fmla="*/ 10100445 w 12192001"/>
              <a:gd name="connsiteY60" fmla="*/ 1742432 h 2344739"/>
              <a:gd name="connsiteX61" fmla="*/ 10082169 w 12192001"/>
              <a:gd name="connsiteY61" fmla="*/ 1743296 h 2344739"/>
              <a:gd name="connsiteX62" fmla="*/ 10039240 w 12192001"/>
              <a:gd name="connsiteY62" fmla="*/ 1741632 h 2344739"/>
              <a:gd name="connsiteX63" fmla="*/ 9960019 w 12192001"/>
              <a:gd name="connsiteY63" fmla="*/ 1757147 h 2344739"/>
              <a:gd name="connsiteX64" fmla="*/ 9847792 w 12192001"/>
              <a:gd name="connsiteY64" fmla="*/ 1763915 h 2344739"/>
              <a:gd name="connsiteX65" fmla="*/ 9728309 w 12192001"/>
              <a:gd name="connsiteY65" fmla="*/ 1784122 h 2344739"/>
              <a:gd name="connsiteX66" fmla="*/ 9584507 w 12192001"/>
              <a:gd name="connsiteY66" fmla="*/ 1795542 h 2344739"/>
              <a:gd name="connsiteX67" fmla="*/ 9343052 w 12192001"/>
              <a:gd name="connsiteY67" fmla="*/ 1841244 h 2344739"/>
              <a:gd name="connsiteX68" fmla="*/ 9231370 w 12192001"/>
              <a:gd name="connsiteY68" fmla="*/ 1893149 h 2344739"/>
              <a:gd name="connsiteX69" fmla="*/ 9194810 w 12192001"/>
              <a:gd name="connsiteY69" fmla="*/ 1903228 h 2344739"/>
              <a:gd name="connsiteX70" fmla="*/ 9189246 w 12192001"/>
              <a:gd name="connsiteY70" fmla="*/ 1912467 h 2344739"/>
              <a:gd name="connsiteX71" fmla="*/ 9151232 w 12192001"/>
              <a:gd name="connsiteY71" fmla="*/ 1923669 h 2344739"/>
              <a:gd name="connsiteX72" fmla="*/ 9150210 w 12192001"/>
              <a:gd name="connsiteY72" fmla="*/ 1922604 h 2344739"/>
              <a:gd name="connsiteX73" fmla="*/ 9137318 w 12192001"/>
              <a:gd name="connsiteY73" fmla="*/ 1920435 h 2344739"/>
              <a:gd name="connsiteX74" fmla="*/ 9113812 w 12192001"/>
              <a:gd name="connsiteY74" fmla="*/ 1919069 h 2344739"/>
              <a:gd name="connsiteX75" fmla="*/ 9053453 w 12192001"/>
              <a:gd name="connsiteY75" fmla="*/ 1910755 h 2344739"/>
              <a:gd name="connsiteX76" fmla="*/ 9005486 w 12192001"/>
              <a:gd name="connsiteY76" fmla="*/ 1914040 h 2344739"/>
              <a:gd name="connsiteX77" fmla="*/ 9005201 w 12192001"/>
              <a:gd name="connsiteY77" fmla="*/ 1913800 h 2344739"/>
              <a:gd name="connsiteX78" fmla="*/ 8996232 w 12192001"/>
              <a:gd name="connsiteY78" fmla="*/ 1915011 h 2344739"/>
              <a:gd name="connsiteX79" fmla="*/ 8990394 w 12192001"/>
              <a:gd name="connsiteY79" fmla="*/ 1917072 h 2344739"/>
              <a:gd name="connsiteX80" fmla="*/ 8974337 w 12192001"/>
              <a:gd name="connsiteY80" fmla="*/ 1920298 h 2344739"/>
              <a:gd name="connsiteX81" fmla="*/ 8968011 w 12192001"/>
              <a:gd name="connsiteY81" fmla="*/ 1919598 h 2344739"/>
              <a:gd name="connsiteX82" fmla="*/ 8963048 w 12192001"/>
              <a:gd name="connsiteY82" fmla="*/ 1917373 h 2344739"/>
              <a:gd name="connsiteX83" fmla="*/ 8928988 w 12192001"/>
              <a:gd name="connsiteY83" fmla="*/ 1914185 h 2344739"/>
              <a:gd name="connsiteX84" fmla="*/ 8752444 w 12192001"/>
              <a:gd name="connsiteY84" fmla="*/ 1933417 h 2344739"/>
              <a:gd name="connsiteX85" fmla="*/ 8707847 w 12192001"/>
              <a:gd name="connsiteY85" fmla="*/ 1935518 h 2344739"/>
              <a:gd name="connsiteX86" fmla="*/ 8596071 w 12192001"/>
              <a:gd name="connsiteY86" fmla="*/ 1944090 h 2344739"/>
              <a:gd name="connsiteX87" fmla="*/ 8525230 w 12192001"/>
              <a:gd name="connsiteY87" fmla="*/ 1929248 h 2344739"/>
              <a:gd name="connsiteX88" fmla="*/ 8510983 w 12192001"/>
              <a:gd name="connsiteY88" fmla="*/ 1935163 h 2344739"/>
              <a:gd name="connsiteX89" fmla="*/ 8506167 w 12192001"/>
              <a:gd name="connsiteY89" fmla="*/ 1938164 h 2344739"/>
              <a:gd name="connsiteX90" fmla="*/ 8497968 w 12192001"/>
              <a:gd name="connsiteY90" fmla="*/ 1940902 h 2344739"/>
              <a:gd name="connsiteX91" fmla="*/ 8497594 w 12192001"/>
              <a:gd name="connsiteY91" fmla="*/ 1940723 h 2344739"/>
              <a:gd name="connsiteX92" fmla="*/ 8490249 w 12192001"/>
              <a:gd name="connsiteY92" fmla="*/ 1943773 h 2344739"/>
              <a:gd name="connsiteX93" fmla="*/ 8367182 w 12192001"/>
              <a:gd name="connsiteY93" fmla="*/ 1957815 h 2344739"/>
              <a:gd name="connsiteX94" fmla="*/ 8353799 w 12192001"/>
              <a:gd name="connsiteY94" fmla="*/ 1958009 h 2344739"/>
              <a:gd name="connsiteX95" fmla="*/ 8352373 w 12192001"/>
              <a:gd name="connsiteY95" fmla="*/ 1957169 h 2344739"/>
              <a:gd name="connsiteX96" fmla="*/ 8320104 w 12192001"/>
              <a:gd name="connsiteY96" fmla="*/ 1974587 h 2344739"/>
              <a:gd name="connsiteX97" fmla="*/ 8314433 w 12192001"/>
              <a:gd name="connsiteY97" fmla="*/ 1974913 h 2344739"/>
              <a:gd name="connsiteX98" fmla="*/ 8295174 w 12192001"/>
              <a:gd name="connsiteY98" fmla="*/ 1988808 h 2344739"/>
              <a:gd name="connsiteX99" fmla="*/ 8284276 w 12192001"/>
              <a:gd name="connsiteY99" fmla="*/ 1994631 h 2344739"/>
              <a:gd name="connsiteX100" fmla="*/ 8283150 w 12192001"/>
              <a:gd name="connsiteY100" fmla="*/ 1999074 h 2344739"/>
              <a:gd name="connsiteX101" fmla="*/ 8266076 w 12192001"/>
              <a:gd name="connsiteY101" fmla="*/ 2006249 h 2344739"/>
              <a:gd name="connsiteX102" fmla="*/ 8263377 w 12192001"/>
              <a:gd name="connsiteY102" fmla="*/ 2006019 h 2344739"/>
              <a:gd name="connsiteX103" fmla="*/ 8252033 w 12192001"/>
              <a:gd name="connsiteY103" fmla="*/ 2015862 h 2344739"/>
              <a:gd name="connsiteX104" fmla="*/ 8245834 w 12192001"/>
              <a:gd name="connsiteY104" fmla="*/ 2028854 h 2344739"/>
              <a:gd name="connsiteX105" fmla="*/ 8090272 w 12192001"/>
              <a:gd name="connsiteY105" fmla="*/ 2075015 h 2344739"/>
              <a:gd name="connsiteX106" fmla="*/ 7905407 w 12192001"/>
              <a:gd name="connsiteY106" fmla="*/ 2116988 h 2344739"/>
              <a:gd name="connsiteX107" fmla="*/ 7718745 w 12192001"/>
              <a:gd name="connsiteY107" fmla="*/ 2142703 h 2344739"/>
              <a:gd name="connsiteX108" fmla="*/ 7614347 w 12192001"/>
              <a:gd name="connsiteY108" fmla="*/ 2139232 h 2344739"/>
              <a:gd name="connsiteX109" fmla="*/ 7527543 w 12192001"/>
              <a:gd name="connsiteY109" fmla="*/ 2145060 h 2344739"/>
              <a:gd name="connsiteX110" fmla="*/ 7519571 w 12192001"/>
              <a:gd name="connsiteY110" fmla="*/ 2147613 h 2344739"/>
              <a:gd name="connsiteX111" fmla="*/ 7507411 w 12192001"/>
              <a:gd name="connsiteY111" fmla="*/ 2148948 h 2344739"/>
              <a:gd name="connsiteX112" fmla="*/ 7507040 w 12192001"/>
              <a:gd name="connsiteY112" fmla="*/ 2148621 h 2344739"/>
              <a:gd name="connsiteX113" fmla="*/ 7495795 w 12192001"/>
              <a:gd name="connsiteY113" fmla="*/ 2150573 h 2344739"/>
              <a:gd name="connsiteX114" fmla="*/ 7405391 w 12192001"/>
              <a:gd name="connsiteY114" fmla="*/ 2142468 h 2344739"/>
              <a:gd name="connsiteX115" fmla="*/ 7312180 w 12192001"/>
              <a:gd name="connsiteY115" fmla="*/ 2132873 h 2344739"/>
              <a:gd name="connsiteX116" fmla="*/ 7310853 w 12192001"/>
              <a:gd name="connsiteY116" fmla="*/ 2131431 h 2344739"/>
              <a:gd name="connsiteX117" fmla="*/ 7218559 w 12192001"/>
              <a:gd name="connsiteY117" fmla="*/ 2156680 h 2344739"/>
              <a:gd name="connsiteX118" fmla="*/ 7201101 w 12192001"/>
              <a:gd name="connsiteY118" fmla="*/ 2161230 h 2344739"/>
              <a:gd name="connsiteX119" fmla="*/ 7197004 w 12192001"/>
              <a:gd name="connsiteY119" fmla="*/ 2166588 h 2344739"/>
              <a:gd name="connsiteX120" fmla="*/ 7170808 w 12192001"/>
              <a:gd name="connsiteY120" fmla="*/ 2171236 h 2344739"/>
              <a:gd name="connsiteX121" fmla="*/ 7096988 w 12192001"/>
              <a:gd name="connsiteY121" fmla="*/ 2183464 h 2344739"/>
              <a:gd name="connsiteX122" fmla="*/ 7018496 w 12192001"/>
              <a:gd name="connsiteY122" fmla="*/ 2183090 h 2344739"/>
              <a:gd name="connsiteX123" fmla="*/ 6904146 w 12192001"/>
              <a:gd name="connsiteY123" fmla="*/ 2212596 h 2344739"/>
              <a:gd name="connsiteX124" fmla="*/ 6708222 w 12192001"/>
              <a:gd name="connsiteY124" fmla="*/ 2240551 h 2344739"/>
              <a:gd name="connsiteX125" fmla="*/ 6549454 w 12192001"/>
              <a:gd name="connsiteY125" fmla="*/ 2269327 h 2344739"/>
              <a:gd name="connsiteX126" fmla="*/ 6317560 w 12192001"/>
              <a:gd name="connsiteY126" fmla="*/ 2316127 h 2344739"/>
              <a:gd name="connsiteX127" fmla="*/ 6168674 w 12192001"/>
              <a:gd name="connsiteY127" fmla="*/ 2318214 h 2344739"/>
              <a:gd name="connsiteX128" fmla="*/ 6073848 w 12192001"/>
              <a:gd name="connsiteY128" fmla="*/ 2338676 h 2344739"/>
              <a:gd name="connsiteX129" fmla="*/ 6068529 w 12192001"/>
              <a:gd name="connsiteY129" fmla="*/ 2337139 h 2344739"/>
              <a:gd name="connsiteX130" fmla="*/ 6048638 w 12192001"/>
              <a:gd name="connsiteY130" fmla="*/ 2337822 h 2344739"/>
              <a:gd name="connsiteX131" fmla="*/ 6041285 w 12192001"/>
              <a:gd name="connsiteY131" fmla="*/ 2329473 h 2344739"/>
              <a:gd name="connsiteX132" fmla="*/ 6010090 w 12192001"/>
              <a:gd name="connsiteY132" fmla="*/ 2324380 h 2344739"/>
              <a:gd name="connsiteX133" fmla="*/ 5957375 w 12192001"/>
              <a:gd name="connsiteY133" fmla="*/ 2328024 h 2344739"/>
              <a:gd name="connsiteX134" fmla="*/ 5758919 w 12192001"/>
              <a:gd name="connsiteY134" fmla="*/ 2343716 h 2344739"/>
              <a:gd name="connsiteX135" fmla="*/ 5626960 w 12192001"/>
              <a:gd name="connsiteY135" fmla="*/ 2344739 h 2344739"/>
              <a:gd name="connsiteX136" fmla="*/ 5470906 w 12192001"/>
              <a:gd name="connsiteY136" fmla="*/ 2330719 h 2344739"/>
              <a:gd name="connsiteX137" fmla="*/ 5432761 w 12192001"/>
              <a:gd name="connsiteY137" fmla="*/ 2319466 h 2344739"/>
              <a:gd name="connsiteX138" fmla="*/ 5381669 w 12192001"/>
              <a:gd name="connsiteY138" fmla="*/ 2301764 h 2344739"/>
              <a:gd name="connsiteX139" fmla="*/ 5261764 w 12192001"/>
              <a:gd name="connsiteY139" fmla="*/ 2281347 h 2344739"/>
              <a:gd name="connsiteX140" fmla="*/ 5222961 w 12192001"/>
              <a:gd name="connsiteY140" fmla="*/ 2270223 h 2344739"/>
              <a:gd name="connsiteX141" fmla="*/ 5174660 w 12192001"/>
              <a:gd name="connsiteY141" fmla="*/ 2267233 h 2344739"/>
              <a:gd name="connsiteX142" fmla="*/ 5156554 w 12192001"/>
              <a:gd name="connsiteY142" fmla="*/ 2260010 h 2344739"/>
              <a:gd name="connsiteX143" fmla="*/ 5142599 w 12192001"/>
              <a:gd name="connsiteY143" fmla="*/ 2256610 h 2344739"/>
              <a:gd name="connsiteX144" fmla="*/ 5139596 w 12192001"/>
              <a:gd name="connsiteY144" fmla="*/ 2254509 h 2344739"/>
              <a:gd name="connsiteX145" fmla="*/ 5121659 w 12192001"/>
              <a:gd name="connsiteY145" fmla="*/ 2243656 h 2344739"/>
              <a:gd name="connsiteX146" fmla="*/ 5065790 w 12192001"/>
              <a:gd name="connsiteY146" fmla="*/ 2250227 h 2344739"/>
              <a:gd name="connsiteX147" fmla="*/ 5011514 w 12192001"/>
              <a:gd name="connsiteY147" fmla="*/ 2233846 h 2344739"/>
              <a:gd name="connsiteX148" fmla="*/ 4840441 w 12192001"/>
              <a:gd name="connsiteY148" fmla="*/ 2209829 h 2344739"/>
              <a:gd name="connsiteX149" fmla="*/ 4762447 w 12192001"/>
              <a:gd name="connsiteY149" fmla="*/ 2182061 h 2344739"/>
              <a:gd name="connsiteX150" fmla="*/ 4723186 w 12192001"/>
              <a:gd name="connsiteY150" fmla="*/ 2173047 h 2344739"/>
              <a:gd name="connsiteX151" fmla="*/ 4721176 w 12192001"/>
              <a:gd name="connsiteY151" fmla="*/ 2172298 h 2344739"/>
              <a:gd name="connsiteX152" fmla="*/ 4722111 w 12192001"/>
              <a:gd name="connsiteY152" fmla="*/ 2172087 h 2344739"/>
              <a:gd name="connsiteX153" fmla="*/ 4717202 w 12192001"/>
              <a:gd name="connsiteY153" fmla="*/ 2170817 h 2344739"/>
              <a:gd name="connsiteX154" fmla="*/ 4721176 w 12192001"/>
              <a:gd name="connsiteY154" fmla="*/ 2172298 h 2344739"/>
              <a:gd name="connsiteX155" fmla="*/ 4715526 w 12192001"/>
              <a:gd name="connsiteY155" fmla="*/ 2173573 h 2344739"/>
              <a:gd name="connsiteX156" fmla="*/ 4515814 w 12192001"/>
              <a:gd name="connsiteY156" fmla="*/ 2163671 h 2344739"/>
              <a:gd name="connsiteX157" fmla="*/ 4428543 w 12192001"/>
              <a:gd name="connsiteY157" fmla="*/ 2153020 h 2344739"/>
              <a:gd name="connsiteX158" fmla="*/ 4362875 w 12192001"/>
              <a:gd name="connsiteY158" fmla="*/ 2151674 h 2344739"/>
              <a:gd name="connsiteX159" fmla="*/ 4316966 w 12192001"/>
              <a:gd name="connsiteY159" fmla="*/ 2158289 h 2344739"/>
              <a:gd name="connsiteX160" fmla="*/ 4315110 w 12192001"/>
              <a:gd name="connsiteY160" fmla="*/ 2156948 h 2344739"/>
              <a:gd name="connsiteX161" fmla="*/ 4295144 w 12192001"/>
              <a:gd name="connsiteY161" fmla="*/ 2155069 h 2344739"/>
              <a:gd name="connsiteX162" fmla="*/ 4290064 w 12192001"/>
              <a:gd name="connsiteY162" fmla="*/ 2157986 h 2344739"/>
              <a:gd name="connsiteX163" fmla="*/ 4276142 w 12192001"/>
              <a:gd name="connsiteY163" fmla="*/ 2157740 h 2344739"/>
              <a:gd name="connsiteX164" fmla="*/ 4248117 w 12192001"/>
              <a:gd name="connsiteY164" fmla="*/ 2160064 h 2344739"/>
              <a:gd name="connsiteX165" fmla="*/ 4202051 w 12192001"/>
              <a:gd name="connsiteY165" fmla="*/ 2157269 h 2344739"/>
              <a:gd name="connsiteX166" fmla="*/ 4201745 w 12192001"/>
              <a:gd name="connsiteY166" fmla="*/ 2156010 h 2344739"/>
              <a:gd name="connsiteX167" fmla="*/ 4191248 w 12192001"/>
              <a:gd name="connsiteY167" fmla="*/ 2150376 h 2344739"/>
              <a:gd name="connsiteX168" fmla="*/ 4142745 w 12192001"/>
              <a:gd name="connsiteY168" fmla="*/ 2134511 h 2344739"/>
              <a:gd name="connsiteX169" fmla="*/ 4083097 w 12192001"/>
              <a:gd name="connsiteY169" fmla="*/ 2107978 h 2344739"/>
              <a:gd name="connsiteX170" fmla="*/ 4074546 w 12192001"/>
              <a:gd name="connsiteY170" fmla="*/ 2107143 h 2344739"/>
              <a:gd name="connsiteX171" fmla="*/ 4074427 w 12192001"/>
              <a:gd name="connsiteY171" fmla="*/ 2106844 h 2344739"/>
              <a:gd name="connsiteX172" fmla="*/ 4065510 w 12192001"/>
              <a:gd name="connsiteY172" fmla="*/ 2105400 h 2344739"/>
              <a:gd name="connsiteX173" fmla="*/ 4058954 w 12192001"/>
              <a:gd name="connsiteY173" fmla="*/ 2105618 h 2344739"/>
              <a:gd name="connsiteX174" fmla="*/ 4042364 w 12192001"/>
              <a:gd name="connsiteY174" fmla="*/ 2103997 h 2344739"/>
              <a:gd name="connsiteX175" fmla="*/ 4036997 w 12192001"/>
              <a:gd name="connsiteY175" fmla="*/ 2101563 h 2344739"/>
              <a:gd name="connsiteX176" fmla="*/ 4035363 w 12192001"/>
              <a:gd name="connsiteY176" fmla="*/ 2097896 h 2344739"/>
              <a:gd name="connsiteX177" fmla="*/ 4033778 w 12192001"/>
              <a:gd name="connsiteY177" fmla="*/ 2098131 h 2344739"/>
              <a:gd name="connsiteX178" fmla="*/ 4004538 w 12192001"/>
              <a:gd name="connsiteY178" fmla="*/ 2085563 h 2344739"/>
              <a:gd name="connsiteX179" fmla="*/ 3936846 w 12192001"/>
              <a:gd name="connsiteY179" fmla="*/ 2068106 h 2344739"/>
              <a:gd name="connsiteX180" fmla="*/ 3897275 w 12192001"/>
              <a:gd name="connsiteY180" fmla="*/ 2062451 h 2344739"/>
              <a:gd name="connsiteX181" fmla="*/ 3789760 w 12192001"/>
              <a:gd name="connsiteY181" fmla="*/ 2042213 h 2344739"/>
              <a:gd name="connsiteX182" fmla="*/ 3682513 w 12192001"/>
              <a:gd name="connsiteY182" fmla="*/ 2018290 h 2344739"/>
              <a:gd name="connsiteX183" fmla="*/ 3610035 w 12192001"/>
              <a:gd name="connsiteY183" fmla="*/ 1986019 h 2344739"/>
              <a:gd name="connsiteX184" fmla="*/ 3603855 w 12192001"/>
              <a:gd name="connsiteY184" fmla="*/ 1987381 h 2344739"/>
              <a:gd name="connsiteX185" fmla="*/ 3594736 w 12192001"/>
              <a:gd name="connsiteY185" fmla="*/ 1987545 h 2344739"/>
              <a:gd name="connsiteX186" fmla="*/ 3594501 w 12192001"/>
              <a:gd name="connsiteY186" fmla="*/ 1987276 h 2344739"/>
              <a:gd name="connsiteX187" fmla="*/ 3585978 w 12192001"/>
              <a:gd name="connsiteY187" fmla="*/ 1987966 h 2344739"/>
              <a:gd name="connsiteX188" fmla="*/ 3536135 w 12192001"/>
              <a:gd name="connsiteY188" fmla="*/ 1978267 h 2344739"/>
              <a:gd name="connsiteX189" fmla="*/ 3473223 w 12192001"/>
              <a:gd name="connsiteY189" fmla="*/ 1974606 h 2344739"/>
              <a:gd name="connsiteX190" fmla="*/ 3400728 w 12192001"/>
              <a:gd name="connsiteY190" fmla="*/ 1962558 h 2344739"/>
              <a:gd name="connsiteX191" fmla="*/ 3363888 w 12192001"/>
              <a:gd name="connsiteY191" fmla="*/ 1979510 h 2344739"/>
              <a:gd name="connsiteX192" fmla="*/ 3344026 w 12192001"/>
              <a:gd name="connsiteY192" fmla="*/ 1981192 h 2344739"/>
              <a:gd name="connsiteX193" fmla="*/ 3341698 w 12192001"/>
              <a:gd name="connsiteY193" fmla="*/ 1980217 h 2344739"/>
              <a:gd name="connsiteX194" fmla="*/ 3262356 w 12192001"/>
              <a:gd name="connsiteY194" fmla="*/ 1986094 h 2344739"/>
              <a:gd name="connsiteX195" fmla="*/ 3142556 w 12192001"/>
              <a:gd name="connsiteY195" fmla="*/ 1993869 h 2344739"/>
              <a:gd name="connsiteX196" fmla="*/ 3030291 w 12192001"/>
              <a:gd name="connsiteY196" fmla="*/ 1996512 h 2344739"/>
              <a:gd name="connsiteX197" fmla="*/ 2781569 w 12192001"/>
              <a:gd name="connsiteY197" fmla="*/ 2018333 h 2344739"/>
              <a:gd name="connsiteX198" fmla="*/ 2646527 w 12192001"/>
              <a:gd name="connsiteY198" fmla="*/ 2028869 h 2344739"/>
              <a:gd name="connsiteX199" fmla="*/ 2568028 w 12192001"/>
              <a:gd name="connsiteY199" fmla="*/ 2002628 h 2344739"/>
              <a:gd name="connsiteX200" fmla="*/ 2443255 w 12192001"/>
              <a:gd name="connsiteY200" fmla="*/ 2016529 h 2344739"/>
              <a:gd name="connsiteX201" fmla="*/ 2315112 w 12192001"/>
              <a:gd name="connsiteY201" fmla="*/ 2024996 h 2344739"/>
              <a:gd name="connsiteX202" fmla="*/ 2208578 w 12192001"/>
              <a:gd name="connsiteY202" fmla="*/ 2019763 h 2344739"/>
              <a:gd name="connsiteX203" fmla="*/ 2094665 w 12192001"/>
              <a:gd name="connsiteY203" fmla="*/ 2003052 h 2344739"/>
              <a:gd name="connsiteX204" fmla="*/ 1997356 w 12192001"/>
              <a:gd name="connsiteY204" fmla="*/ 1995032 h 2344739"/>
              <a:gd name="connsiteX205" fmla="*/ 1928172 w 12192001"/>
              <a:gd name="connsiteY205" fmla="*/ 2016977 h 2344739"/>
              <a:gd name="connsiteX206" fmla="*/ 1921650 w 12192001"/>
              <a:gd name="connsiteY206" fmla="*/ 2012146 h 2344739"/>
              <a:gd name="connsiteX207" fmla="*/ 1873080 w 12192001"/>
              <a:gd name="connsiteY207" fmla="*/ 2013741 h 2344739"/>
              <a:gd name="connsiteX208" fmla="*/ 1786655 w 12192001"/>
              <a:gd name="connsiteY208" fmla="*/ 2041363 h 2344739"/>
              <a:gd name="connsiteX209" fmla="*/ 1738204 w 12192001"/>
              <a:gd name="connsiteY209" fmla="*/ 2036312 h 2344739"/>
              <a:gd name="connsiteX210" fmla="*/ 1675071 w 12192001"/>
              <a:gd name="connsiteY210" fmla="*/ 2019963 h 2344739"/>
              <a:gd name="connsiteX211" fmla="*/ 1608669 w 12192001"/>
              <a:gd name="connsiteY211" fmla="*/ 2013066 h 2344739"/>
              <a:gd name="connsiteX212" fmla="*/ 1496110 w 12192001"/>
              <a:gd name="connsiteY212" fmla="*/ 1987476 h 2344739"/>
              <a:gd name="connsiteX213" fmla="*/ 1149979 w 12192001"/>
              <a:gd name="connsiteY213" fmla="*/ 1938041 h 2344739"/>
              <a:gd name="connsiteX214" fmla="*/ 858269 w 12192001"/>
              <a:gd name="connsiteY214" fmla="*/ 1928608 h 2344739"/>
              <a:gd name="connsiteX215" fmla="*/ 837540 w 12192001"/>
              <a:gd name="connsiteY215" fmla="*/ 1929821 h 2344739"/>
              <a:gd name="connsiteX216" fmla="*/ 816809 w 12192001"/>
              <a:gd name="connsiteY216" fmla="*/ 1927857 h 2344739"/>
              <a:gd name="connsiteX217" fmla="*/ 811506 w 12192001"/>
              <a:gd name="connsiteY217" fmla="*/ 1930751 h 2344739"/>
              <a:gd name="connsiteX218" fmla="*/ 797041 w 12192001"/>
              <a:gd name="connsiteY218" fmla="*/ 1930446 h 2344739"/>
              <a:gd name="connsiteX219" fmla="*/ 767901 w 12192001"/>
              <a:gd name="connsiteY219" fmla="*/ 1932653 h 2344739"/>
              <a:gd name="connsiteX220" fmla="*/ 763053 w 12192001"/>
              <a:gd name="connsiteY220" fmla="*/ 1930432 h 2344739"/>
              <a:gd name="connsiteX221" fmla="*/ 720047 w 12192001"/>
              <a:gd name="connsiteY221" fmla="*/ 1929661 h 2344739"/>
              <a:gd name="connsiteX222" fmla="*/ 719742 w 12192001"/>
              <a:gd name="connsiteY222" fmla="*/ 1928399 h 2344739"/>
              <a:gd name="connsiteX223" fmla="*/ 708875 w 12192001"/>
              <a:gd name="connsiteY223" fmla="*/ 1922722 h 2344739"/>
              <a:gd name="connsiteX224" fmla="*/ 596792 w 12192001"/>
              <a:gd name="connsiteY224" fmla="*/ 1879864 h 2344739"/>
              <a:gd name="connsiteX225" fmla="*/ 578535 w 12192001"/>
              <a:gd name="connsiteY225" fmla="*/ 1877212 h 2344739"/>
              <a:gd name="connsiteX226" fmla="*/ 571717 w 12192001"/>
              <a:gd name="connsiteY226" fmla="*/ 1877401 h 2344739"/>
              <a:gd name="connsiteX227" fmla="*/ 445099 w 12192001"/>
              <a:gd name="connsiteY227" fmla="*/ 1839371 h 2344739"/>
              <a:gd name="connsiteX228" fmla="*/ 404015 w 12192001"/>
              <a:gd name="connsiteY228" fmla="*/ 1833548 h 2344739"/>
              <a:gd name="connsiteX229" fmla="*/ 292435 w 12192001"/>
              <a:gd name="connsiteY229" fmla="*/ 1812852 h 2344739"/>
              <a:gd name="connsiteX230" fmla="*/ 118381 w 12192001"/>
              <a:gd name="connsiteY230" fmla="*/ 1761047 h 2344739"/>
              <a:gd name="connsiteX231" fmla="*/ 15526 w 12192001"/>
              <a:gd name="connsiteY231" fmla="*/ 1758191 h 2344739"/>
              <a:gd name="connsiteX232" fmla="*/ 2 w 12192001"/>
              <a:gd name="connsiteY232" fmla="*/ 1752722 h 2344739"/>
              <a:gd name="connsiteX233" fmla="*/ 1 w 12192001"/>
              <a:gd name="connsiteY233" fmla="*/ 762497 h 2344739"/>
              <a:gd name="connsiteX234" fmla="*/ 0 w 12192001"/>
              <a:gd name="connsiteY234" fmla="*/ 762497 h 2344739"/>
              <a:gd name="connsiteX235" fmla="*/ 0 w 12192001"/>
              <a:gd name="connsiteY235" fmla="*/ 222213 h 2344739"/>
              <a:gd name="connsiteX236" fmla="*/ 0 w 12192001"/>
              <a:gd name="connsiteY23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309326 w 12192001"/>
              <a:gd name="connsiteY26" fmla="*/ 1274846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415912 w 12192001"/>
              <a:gd name="connsiteY26" fmla="*/ 1173869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306392 w 12192001"/>
              <a:gd name="connsiteY25" fmla="*/ 1272239 h 2344739"/>
              <a:gd name="connsiteX26" fmla="*/ 11522499 w 12192001"/>
              <a:gd name="connsiteY26" fmla="*/ 1207528 h 2344739"/>
              <a:gd name="connsiteX27" fmla="*/ 11245526 w 12192001"/>
              <a:gd name="connsiteY27" fmla="*/ 1274060 h 2344739"/>
              <a:gd name="connsiteX28" fmla="*/ 11227161 w 12192001"/>
              <a:gd name="connsiteY28" fmla="*/ 1276236 h 2344739"/>
              <a:gd name="connsiteX29" fmla="*/ 11216939 w 12192001"/>
              <a:gd name="connsiteY29" fmla="*/ 1275961 h 2344739"/>
              <a:gd name="connsiteX30" fmla="*/ 11216036 w 12192001"/>
              <a:gd name="connsiteY30" fmla="*/ 1275018 h 2344739"/>
              <a:gd name="connsiteX31" fmla="*/ 11187737 w 12192001"/>
              <a:gd name="connsiteY31" fmla="*/ 1292383 h 2344739"/>
              <a:gd name="connsiteX32" fmla="*/ 11183353 w 12192001"/>
              <a:gd name="connsiteY32" fmla="*/ 1292525 h 2344739"/>
              <a:gd name="connsiteX33" fmla="*/ 11165706 w 12192001"/>
              <a:gd name="connsiteY33" fmla="*/ 1306612 h 2344739"/>
              <a:gd name="connsiteX34" fmla="*/ 11156163 w 12192001"/>
              <a:gd name="connsiteY34" fmla="*/ 1312414 h 2344739"/>
              <a:gd name="connsiteX35" fmla="*/ 11154348 w 12192001"/>
              <a:gd name="connsiteY35" fmla="*/ 1317097 h 2344739"/>
              <a:gd name="connsiteX36" fmla="*/ 11139813 w 12192001"/>
              <a:gd name="connsiteY36" fmla="*/ 1324115 h 2344739"/>
              <a:gd name="connsiteX37" fmla="*/ 11137813 w 12192001"/>
              <a:gd name="connsiteY37" fmla="*/ 1323772 h 2344739"/>
              <a:gd name="connsiteX38" fmla="*/ 11127060 w 12192001"/>
              <a:gd name="connsiteY38" fmla="*/ 1333832 h 2344739"/>
              <a:gd name="connsiteX39" fmla="*/ 11119543 w 12192001"/>
              <a:gd name="connsiteY39" fmla="*/ 1347424 h 2344739"/>
              <a:gd name="connsiteX40" fmla="*/ 10893535 w 12192001"/>
              <a:gd name="connsiteY40" fmla="*/ 1473399 h 2344739"/>
              <a:gd name="connsiteX41" fmla="*/ 10772152 w 12192001"/>
              <a:gd name="connsiteY41" fmla="*/ 1523191 h 2344739"/>
              <a:gd name="connsiteX42" fmla="*/ 10626520 w 12192001"/>
              <a:gd name="connsiteY42" fmla="*/ 1559229 h 2344739"/>
              <a:gd name="connsiteX43" fmla="*/ 10580747 w 12192001"/>
              <a:gd name="connsiteY43" fmla="*/ 1568689 h 2344739"/>
              <a:gd name="connsiteX44" fmla="*/ 10546642 w 12192001"/>
              <a:gd name="connsiteY44" fmla="*/ 1598423 h 2344739"/>
              <a:gd name="connsiteX45" fmla="*/ 10528495 w 12192001"/>
              <a:gd name="connsiteY45" fmla="*/ 1596907 h 2344739"/>
              <a:gd name="connsiteX46" fmla="*/ 10525298 w 12192001"/>
              <a:gd name="connsiteY46" fmla="*/ 1596411 h 2344739"/>
              <a:gd name="connsiteX47" fmla="*/ 10513981 w 12192001"/>
              <a:gd name="connsiteY47" fmla="*/ 1599537 h 2344739"/>
              <a:gd name="connsiteX48" fmla="*/ 10490587 w 12192001"/>
              <a:gd name="connsiteY48" fmla="*/ 1594156 h 2344739"/>
              <a:gd name="connsiteX49" fmla="*/ 10470270 w 12192001"/>
              <a:gd name="connsiteY49" fmla="*/ 1601693 h 2344739"/>
              <a:gd name="connsiteX50" fmla="*/ 10375894 w 12192001"/>
              <a:gd name="connsiteY50" fmla="*/ 1644598 h 2344739"/>
              <a:gd name="connsiteX51" fmla="*/ 10318190 w 12192001"/>
              <a:gd name="connsiteY51" fmla="*/ 1666221 h 2344739"/>
              <a:gd name="connsiteX52" fmla="*/ 10294319 w 12192001"/>
              <a:gd name="connsiteY52" fmla="*/ 1668079 h 2344739"/>
              <a:gd name="connsiteX53" fmla="*/ 10262295 w 12192001"/>
              <a:gd name="connsiteY53" fmla="*/ 1674948 h 2344739"/>
              <a:gd name="connsiteX54" fmla="*/ 10204270 w 12192001"/>
              <a:gd name="connsiteY54" fmla="*/ 1682149 h 2344739"/>
              <a:gd name="connsiteX55" fmla="*/ 10176611 w 12192001"/>
              <a:gd name="connsiteY55" fmla="*/ 1692943 h 2344739"/>
              <a:gd name="connsiteX56" fmla="*/ 10163922 w 12192001"/>
              <a:gd name="connsiteY56" fmla="*/ 1693739 h 2344739"/>
              <a:gd name="connsiteX57" fmla="*/ 10155160 w 12192001"/>
              <a:gd name="connsiteY57" fmla="*/ 1707487 h 2344739"/>
              <a:gd name="connsiteX58" fmla="*/ 10117119 w 12192001"/>
              <a:gd name="connsiteY58" fmla="*/ 1731142 h 2344739"/>
              <a:gd name="connsiteX59" fmla="*/ 10100445 w 12192001"/>
              <a:gd name="connsiteY59" fmla="*/ 1742432 h 2344739"/>
              <a:gd name="connsiteX60" fmla="*/ 10082169 w 12192001"/>
              <a:gd name="connsiteY60" fmla="*/ 1743296 h 2344739"/>
              <a:gd name="connsiteX61" fmla="*/ 10039240 w 12192001"/>
              <a:gd name="connsiteY61" fmla="*/ 1741632 h 2344739"/>
              <a:gd name="connsiteX62" fmla="*/ 9960019 w 12192001"/>
              <a:gd name="connsiteY62" fmla="*/ 1757147 h 2344739"/>
              <a:gd name="connsiteX63" fmla="*/ 9847792 w 12192001"/>
              <a:gd name="connsiteY63" fmla="*/ 1763915 h 2344739"/>
              <a:gd name="connsiteX64" fmla="*/ 9728309 w 12192001"/>
              <a:gd name="connsiteY64" fmla="*/ 1784122 h 2344739"/>
              <a:gd name="connsiteX65" fmla="*/ 9584507 w 12192001"/>
              <a:gd name="connsiteY65" fmla="*/ 1795542 h 2344739"/>
              <a:gd name="connsiteX66" fmla="*/ 9343052 w 12192001"/>
              <a:gd name="connsiteY66" fmla="*/ 1841244 h 2344739"/>
              <a:gd name="connsiteX67" fmla="*/ 9231370 w 12192001"/>
              <a:gd name="connsiteY67" fmla="*/ 1893149 h 2344739"/>
              <a:gd name="connsiteX68" fmla="*/ 9194810 w 12192001"/>
              <a:gd name="connsiteY68" fmla="*/ 1903228 h 2344739"/>
              <a:gd name="connsiteX69" fmla="*/ 9189246 w 12192001"/>
              <a:gd name="connsiteY69" fmla="*/ 1912467 h 2344739"/>
              <a:gd name="connsiteX70" fmla="*/ 9151232 w 12192001"/>
              <a:gd name="connsiteY70" fmla="*/ 1923669 h 2344739"/>
              <a:gd name="connsiteX71" fmla="*/ 9150210 w 12192001"/>
              <a:gd name="connsiteY71" fmla="*/ 1922604 h 2344739"/>
              <a:gd name="connsiteX72" fmla="*/ 9137318 w 12192001"/>
              <a:gd name="connsiteY72" fmla="*/ 1920435 h 2344739"/>
              <a:gd name="connsiteX73" fmla="*/ 9113812 w 12192001"/>
              <a:gd name="connsiteY73" fmla="*/ 1919069 h 2344739"/>
              <a:gd name="connsiteX74" fmla="*/ 9053453 w 12192001"/>
              <a:gd name="connsiteY74" fmla="*/ 1910755 h 2344739"/>
              <a:gd name="connsiteX75" fmla="*/ 9005486 w 12192001"/>
              <a:gd name="connsiteY75" fmla="*/ 1914040 h 2344739"/>
              <a:gd name="connsiteX76" fmla="*/ 9005201 w 12192001"/>
              <a:gd name="connsiteY76" fmla="*/ 1913800 h 2344739"/>
              <a:gd name="connsiteX77" fmla="*/ 8996232 w 12192001"/>
              <a:gd name="connsiteY77" fmla="*/ 1915011 h 2344739"/>
              <a:gd name="connsiteX78" fmla="*/ 8990394 w 12192001"/>
              <a:gd name="connsiteY78" fmla="*/ 1917072 h 2344739"/>
              <a:gd name="connsiteX79" fmla="*/ 8974337 w 12192001"/>
              <a:gd name="connsiteY79" fmla="*/ 1920298 h 2344739"/>
              <a:gd name="connsiteX80" fmla="*/ 8968011 w 12192001"/>
              <a:gd name="connsiteY80" fmla="*/ 1919598 h 2344739"/>
              <a:gd name="connsiteX81" fmla="*/ 8963048 w 12192001"/>
              <a:gd name="connsiteY81" fmla="*/ 1917373 h 2344739"/>
              <a:gd name="connsiteX82" fmla="*/ 8928988 w 12192001"/>
              <a:gd name="connsiteY82" fmla="*/ 1914185 h 2344739"/>
              <a:gd name="connsiteX83" fmla="*/ 8752444 w 12192001"/>
              <a:gd name="connsiteY83" fmla="*/ 1933417 h 2344739"/>
              <a:gd name="connsiteX84" fmla="*/ 8707847 w 12192001"/>
              <a:gd name="connsiteY84" fmla="*/ 1935518 h 2344739"/>
              <a:gd name="connsiteX85" fmla="*/ 8596071 w 12192001"/>
              <a:gd name="connsiteY85" fmla="*/ 1944090 h 2344739"/>
              <a:gd name="connsiteX86" fmla="*/ 8525230 w 12192001"/>
              <a:gd name="connsiteY86" fmla="*/ 1929248 h 2344739"/>
              <a:gd name="connsiteX87" fmla="*/ 8510983 w 12192001"/>
              <a:gd name="connsiteY87" fmla="*/ 1935163 h 2344739"/>
              <a:gd name="connsiteX88" fmla="*/ 8506167 w 12192001"/>
              <a:gd name="connsiteY88" fmla="*/ 1938164 h 2344739"/>
              <a:gd name="connsiteX89" fmla="*/ 8497968 w 12192001"/>
              <a:gd name="connsiteY89" fmla="*/ 1940902 h 2344739"/>
              <a:gd name="connsiteX90" fmla="*/ 8497594 w 12192001"/>
              <a:gd name="connsiteY90" fmla="*/ 1940723 h 2344739"/>
              <a:gd name="connsiteX91" fmla="*/ 8490249 w 12192001"/>
              <a:gd name="connsiteY91" fmla="*/ 1943773 h 2344739"/>
              <a:gd name="connsiteX92" fmla="*/ 8367182 w 12192001"/>
              <a:gd name="connsiteY92" fmla="*/ 1957815 h 2344739"/>
              <a:gd name="connsiteX93" fmla="*/ 8353799 w 12192001"/>
              <a:gd name="connsiteY93" fmla="*/ 1958009 h 2344739"/>
              <a:gd name="connsiteX94" fmla="*/ 8352373 w 12192001"/>
              <a:gd name="connsiteY94" fmla="*/ 1957169 h 2344739"/>
              <a:gd name="connsiteX95" fmla="*/ 8320104 w 12192001"/>
              <a:gd name="connsiteY95" fmla="*/ 1974587 h 2344739"/>
              <a:gd name="connsiteX96" fmla="*/ 8314433 w 12192001"/>
              <a:gd name="connsiteY96" fmla="*/ 1974913 h 2344739"/>
              <a:gd name="connsiteX97" fmla="*/ 8295174 w 12192001"/>
              <a:gd name="connsiteY97" fmla="*/ 1988808 h 2344739"/>
              <a:gd name="connsiteX98" fmla="*/ 8284276 w 12192001"/>
              <a:gd name="connsiteY98" fmla="*/ 1994631 h 2344739"/>
              <a:gd name="connsiteX99" fmla="*/ 8283150 w 12192001"/>
              <a:gd name="connsiteY99" fmla="*/ 1999074 h 2344739"/>
              <a:gd name="connsiteX100" fmla="*/ 8266076 w 12192001"/>
              <a:gd name="connsiteY100" fmla="*/ 2006249 h 2344739"/>
              <a:gd name="connsiteX101" fmla="*/ 8263377 w 12192001"/>
              <a:gd name="connsiteY101" fmla="*/ 2006019 h 2344739"/>
              <a:gd name="connsiteX102" fmla="*/ 8252033 w 12192001"/>
              <a:gd name="connsiteY102" fmla="*/ 2015862 h 2344739"/>
              <a:gd name="connsiteX103" fmla="*/ 8245834 w 12192001"/>
              <a:gd name="connsiteY103" fmla="*/ 2028854 h 2344739"/>
              <a:gd name="connsiteX104" fmla="*/ 8090272 w 12192001"/>
              <a:gd name="connsiteY104" fmla="*/ 2075015 h 2344739"/>
              <a:gd name="connsiteX105" fmla="*/ 7905407 w 12192001"/>
              <a:gd name="connsiteY105" fmla="*/ 2116988 h 2344739"/>
              <a:gd name="connsiteX106" fmla="*/ 7718745 w 12192001"/>
              <a:gd name="connsiteY106" fmla="*/ 2142703 h 2344739"/>
              <a:gd name="connsiteX107" fmla="*/ 7614347 w 12192001"/>
              <a:gd name="connsiteY107" fmla="*/ 2139232 h 2344739"/>
              <a:gd name="connsiteX108" fmla="*/ 7527543 w 12192001"/>
              <a:gd name="connsiteY108" fmla="*/ 2145060 h 2344739"/>
              <a:gd name="connsiteX109" fmla="*/ 7519571 w 12192001"/>
              <a:gd name="connsiteY109" fmla="*/ 2147613 h 2344739"/>
              <a:gd name="connsiteX110" fmla="*/ 7507411 w 12192001"/>
              <a:gd name="connsiteY110" fmla="*/ 2148948 h 2344739"/>
              <a:gd name="connsiteX111" fmla="*/ 7507040 w 12192001"/>
              <a:gd name="connsiteY111" fmla="*/ 2148621 h 2344739"/>
              <a:gd name="connsiteX112" fmla="*/ 7495795 w 12192001"/>
              <a:gd name="connsiteY112" fmla="*/ 2150573 h 2344739"/>
              <a:gd name="connsiteX113" fmla="*/ 7405391 w 12192001"/>
              <a:gd name="connsiteY113" fmla="*/ 2142468 h 2344739"/>
              <a:gd name="connsiteX114" fmla="*/ 7312180 w 12192001"/>
              <a:gd name="connsiteY114" fmla="*/ 2132873 h 2344739"/>
              <a:gd name="connsiteX115" fmla="*/ 7310853 w 12192001"/>
              <a:gd name="connsiteY115" fmla="*/ 2131431 h 2344739"/>
              <a:gd name="connsiteX116" fmla="*/ 7218559 w 12192001"/>
              <a:gd name="connsiteY116" fmla="*/ 2156680 h 2344739"/>
              <a:gd name="connsiteX117" fmla="*/ 7201101 w 12192001"/>
              <a:gd name="connsiteY117" fmla="*/ 2161230 h 2344739"/>
              <a:gd name="connsiteX118" fmla="*/ 7197004 w 12192001"/>
              <a:gd name="connsiteY118" fmla="*/ 2166588 h 2344739"/>
              <a:gd name="connsiteX119" fmla="*/ 7170808 w 12192001"/>
              <a:gd name="connsiteY119" fmla="*/ 2171236 h 2344739"/>
              <a:gd name="connsiteX120" fmla="*/ 7096988 w 12192001"/>
              <a:gd name="connsiteY120" fmla="*/ 2183464 h 2344739"/>
              <a:gd name="connsiteX121" fmla="*/ 7018496 w 12192001"/>
              <a:gd name="connsiteY121" fmla="*/ 2183090 h 2344739"/>
              <a:gd name="connsiteX122" fmla="*/ 6904146 w 12192001"/>
              <a:gd name="connsiteY122" fmla="*/ 2212596 h 2344739"/>
              <a:gd name="connsiteX123" fmla="*/ 6708222 w 12192001"/>
              <a:gd name="connsiteY123" fmla="*/ 2240551 h 2344739"/>
              <a:gd name="connsiteX124" fmla="*/ 6549454 w 12192001"/>
              <a:gd name="connsiteY124" fmla="*/ 2269327 h 2344739"/>
              <a:gd name="connsiteX125" fmla="*/ 6317560 w 12192001"/>
              <a:gd name="connsiteY125" fmla="*/ 2316127 h 2344739"/>
              <a:gd name="connsiteX126" fmla="*/ 6168674 w 12192001"/>
              <a:gd name="connsiteY126" fmla="*/ 2318214 h 2344739"/>
              <a:gd name="connsiteX127" fmla="*/ 6073848 w 12192001"/>
              <a:gd name="connsiteY127" fmla="*/ 2338676 h 2344739"/>
              <a:gd name="connsiteX128" fmla="*/ 6068529 w 12192001"/>
              <a:gd name="connsiteY128" fmla="*/ 2337139 h 2344739"/>
              <a:gd name="connsiteX129" fmla="*/ 6048638 w 12192001"/>
              <a:gd name="connsiteY129" fmla="*/ 2337822 h 2344739"/>
              <a:gd name="connsiteX130" fmla="*/ 6041285 w 12192001"/>
              <a:gd name="connsiteY130" fmla="*/ 2329473 h 2344739"/>
              <a:gd name="connsiteX131" fmla="*/ 6010090 w 12192001"/>
              <a:gd name="connsiteY131" fmla="*/ 2324380 h 2344739"/>
              <a:gd name="connsiteX132" fmla="*/ 5957375 w 12192001"/>
              <a:gd name="connsiteY132" fmla="*/ 2328024 h 2344739"/>
              <a:gd name="connsiteX133" fmla="*/ 5758919 w 12192001"/>
              <a:gd name="connsiteY133" fmla="*/ 2343716 h 2344739"/>
              <a:gd name="connsiteX134" fmla="*/ 5626960 w 12192001"/>
              <a:gd name="connsiteY134" fmla="*/ 2344739 h 2344739"/>
              <a:gd name="connsiteX135" fmla="*/ 5470906 w 12192001"/>
              <a:gd name="connsiteY135" fmla="*/ 2330719 h 2344739"/>
              <a:gd name="connsiteX136" fmla="*/ 5432761 w 12192001"/>
              <a:gd name="connsiteY136" fmla="*/ 2319466 h 2344739"/>
              <a:gd name="connsiteX137" fmla="*/ 5381669 w 12192001"/>
              <a:gd name="connsiteY137" fmla="*/ 2301764 h 2344739"/>
              <a:gd name="connsiteX138" fmla="*/ 5261764 w 12192001"/>
              <a:gd name="connsiteY138" fmla="*/ 2281347 h 2344739"/>
              <a:gd name="connsiteX139" fmla="*/ 5222961 w 12192001"/>
              <a:gd name="connsiteY139" fmla="*/ 2270223 h 2344739"/>
              <a:gd name="connsiteX140" fmla="*/ 5174660 w 12192001"/>
              <a:gd name="connsiteY140" fmla="*/ 2267233 h 2344739"/>
              <a:gd name="connsiteX141" fmla="*/ 5156554 w 12192001"/>
              <a:gd name="connsiteY141" fmla="*/ 2260010 h 2344739"/>
              <a:gd name="connsiteX142" fmla="*/ 5142599 w 12192001"/>
              <a:gd name="connsiteY142" fmla="*/ 2256610 h 2344739"/>
              <a:gd name="connsiteX143" fmla="*/ 5139596 w 12192001"/>
              <a:gd name="connsiteY143" fmla="*/ 2254509 h 2344739"/>
              <a:gd name="connsiteX144" fmla="*/ 5121659 w 12192001"/>
              <a:gd name="connsiteY144" fmla="*/ 2243656 h 2344739"/>
              <a:gd name="connsiteX145" fmla="*/ 5065790 w 12192001"/>
              <a:gd name="connsiteY145" fmla="*/ 2250227 h 2344739"/>
              <a:gd name="connsiteX146" fmla="*/ 5011514 w 12192001"/>
              <a:gd name="connsiteY146" fmla="*/ 2233846 h 2344739"/>
              <a:gd name="connsiteX147" fmla="*/ 4840441 w 12192001"/>
              <a:gd name="connsiteY147" fmla="*/ 2209829 h 2344739"/>
              <a:gd name="connsiteX148" fmla="*/ 4762447 w 12192001"/>
              <a:gd name="connsiteY148" fmla="*/ 2182061 h 2344739"/>
              <a:gd name="connsiteX149" fmla="*/ 4723186 w 12192001"/>
              <a:gd name="connsiteY149" fmla="*/ 2173047 h 2344739"/>
              <a:gd name="connsiteX150" fmla="*/ 4721176 w 12192001"/>
              <a:gd name="connsiteY150" fmla="*/ 2172298 h 2344739"/>
              <a:gd name="connsiteX151" fmla="*/ 4722111 w 12192001"/>
              <a:gd name="connsiteY151" fmla="*/ 2172087 h 2344739"/>
              <a:gd name="connsiteX152" fmla="*/ 4717202 w 12192001"/>
              <a:gd name="connsiteY152" fmla="*/ 2170817 h 2344739"/>
              <a:gd name="connsiteX153" fmla="*/ 4721176 w 12192001"/>
              <a:gd name="connsiteY153" fmla="*/ 2172298 h 2344739"/>
              <a:gd name="connsiteX154" fmla="*/ 4715526 w 12192001"/>
              <a:gd name="connsiteY154" fmla="*/ 2173573 h 2344739"/>
              <a:gd name="connsiteX155" fmla="*/ 4515814 w 12192001"/>
              <a:gd name="connsiteY155" fmla="*/ 2163671 h 2344739"/>
              <a:gd name="connsiteX156" fmla="*/ 4428543 w 12192001"/>
              <a:gd name="connsiteY156" fmla="*/ 2153020 h 2344739"/>
              <a:gd name="connsiteX157" fmla="*/ 4362875 w 12192001"/>
              <a:gd name="connsiteY157" fmla="*/ 2151674 h 2344739"/>
              <a:gd name="connsiteX158" fmla="*/ 4316966 w 12192001"/>
              <a:gd name="connsiteY158" fmla="*/ 2158289 h 2344739"/>
              <a:gd name="connsiteX159" fmla="*/ 4315110 w 12192001"/>
              <a:gd name="connsiteY159" fmla="*/ 2156948 h 2344739"/>
              <a:gd name="connsiteX160" fmla="*/ 4295144 w 12192001"/>
              <a:gd name="connsiteY160" fmla="*/ 2155069 h 2344739"/>
              <a:gd name="connsiteX161" fmla="*/ 4290064 w 12192001"/>
              <a:gd name="connsiteY161" fmla="*/ 2157986 h 2344739"/>
              <a:gd name="connsiteX162" fmla="*/ 4276142 w 12192001"/>
              <a:gd name="connsiteY162" fmla="*/ 2157740 h 2344739"/>
              <a:gd name="connsiteX163" fmla="*/ 4248117 w 12192001"/>
              <a:gd name="connsiteY163" fmla="*/ 2160064 h 2344739"/>
              <a:gd name="connsiteX164" fmla="*/ 4202051 w 12192001"/>
              <a:gd name="connsiteY164" fmla="*/ 2157269 h 2344739"/>
              <a:gd name="connsiteX165" fmla="*/ 4201745 w 12192001"/>
              <a:gd name="connsiteY165" fmla="*/ 2156010 h 2344739"/>
              <a:gd name="connsiteX166" fmla="*/ 4191248 w 12192001"/>
              <a:gd name="connsiteY166" fmla="*/ 2150376 h 2344739"/>
              <a:gd name="connsiteX167" fmla="*/ 4142745 w 12192001"/>
              <a:gd name="connsiteY167" fmla="*/ 2134511 h 2344739"/>
              <a:gd name="connsiteX168" fmla="*/ 4083097 w 12192001"/>
              <a:gd name="connsiteY168" fmla="*/ 2107978 h 2344739"/>
              <a:gd name="connsiteX169" fmla="*/ 4074546 w 12192001"/>
              <a:gd name="connsiteY169" fmla="*/ 2107143 h 2344739"/>
              <a:gd name="connsiteX170" fmla="*/ 4074427 w 12192001"/>
              <a:gd name="connsiteY170" fmla="*/ 2106844 h 2344739"/>
              <a:gd name="connsiteX171" fmla="*/ 4065510 w 12192001"/>
              <a:gd name="connsiteY171" fmla="*/ 2105400 h 2344739"/>
              <a:gd name="connsiteX172" fmla="*/ 4058954 w 12192001"/>
              <a:gd name="connsiteY172" fmla="*/ 2105618 h 2344739"/>
              <a:gd name="connsiteX173" fmla="*/ 4042364 w 12192001"/>
              <a:gd name="connsiteY173" fmla="*/ 2103997 h 2344739"/>
              <a:gd name="connsiteX174" fmla="*/ 4036997 w 12192001"/>
              <a:gd name="connsiteY174" fmla="*/ 2101563 h 2344739"/>
              <a:gd name="connsiteX175" fmla="*/ 4035363 w 12192001"/>
              <a:gd name="connsiteY175" fmla="*/ 2097896 h 2344739"/>
              <a:gd name="connsiteX176" fmla="*/ 4033778 w 12192001"/>
              <a:gd name="connsiteY176" fmla="*/ 2098131 h 2344739"/>
              <a:gd name="connsiteX177" fmla="*/ 4004538 w 12192001"/>
              <a:gd name="connsiteY177" fmla="*/ 2085563 h 2344739"/>
              <a:gd name="connsiteX178" fmla="*/ 3936846 w 12192001"/>
              <a:gd name="connsiteY178" fmla="*/ 2068106 h 2344739"/>
              <a:gd name="connsiteX179" fmla="*/ 3897275 w 12192001"/>
              <a:gd name="connsiteY179" fmla="*/ 2062451 h 2344739"/>
              <a:gd name="connsiteX180" fmla="*/ 3789760 w 12192001"/>
              <a:gd name="connsiteY180" fmla="*/ 2042213 h 2344739"/>
              <a:gd name="connsiteX181" fmla="*/ 3682513 w 12192001"/>
              <a:gd name="connsiteY181" fmla="*/ 2018290 h 2344739"/>
              <a:gd name="connsiteX182" fmla="*/ 3610035 w 12192001"/>
              <a:gd name="connsiteY182" fmla="*/ 1986019 h 2344739"/>
              <a:gd name="connsiteX183" fmla="*/ 3603855 w 12192001"/>
              <a:gd name="connsiteY183" fmla="*/ 1987381 h 2344739"/>
              <a:gd name="connsiteX184" fmla="*/ 3594736 w 12192001"/>
              <a:gd name="connsiteY184" fmla="*/ 1987545 h 2344739"/>
              <a:gd name="connsiteX185" fmla="*/ 3594501 w 12192001"/>
              <a:gd name="connsiteY185" fmla="*/ 1987276 h 2344739"/>
              <a:gd name="connsiteX186" fmla="*/ 3585978 w 12192001"/>
              <a:gd name="connsiteY186" fmla="*/ 1987966 h 2344739"/>
              <a:gd name="connsiteX187" fmla="*/ 3536135 w 12192001"/>
              <a:gd name="connsiteY187" fmla="*/ 1978267 h 2344739"/>
              <a:gd name="connsiteX188" fmla="*/ 3473223 w 12192001"/>
              <a:gd name="connsiteY188" fmla="*/ 1974606 h 2344739"/>
              <a:gd name="connsiteX189" fmla="*/ 3400728 w 12192001"/>
              <a:gd name="connsiteY189" fmla="*/ 1962558 h 2344739"/>
              <a:gd name="connsiteX190" fmla="*/ 3363888 w 12192001"/>
              <a:gd name="connsiteY190" fmla="*/ 1979510 h 2344739"/>
              <a:gd name="connsiteX191" fmla="*/ 3344026 w 12192001"/>
              <a:gd name="connsiteY191" fmla="*/ 1981192 h 2344739"/>
              <a:gd name="connsiteX192" fmla="*/ 3341698 w 12192001"/>
              <a:gd name="connsiteY192" fmla="*/ 1980217 h 2344739"/>
              <a:gd name="connsiteX193" fmla="*/ 3262356 w 12192001"/>
              <a:gd name="connsiteY193" fmla="*/ 1986094 h 2344739"/>
              <a:gd name="connsiteX194" fmla="*/ 3142556 w 12192001"/>
              <a:gd name="connsiteY194" fmla="*/ 1993869 h 2344739"/>
              <a:gd name="connsiteX195" fmla="*/ 3030291 w 12192001"/>
              <a:gd name="connsiteY195" fmla="*/ 1996512 h 2344739"/>
              <a:gd name="connsiteX196" fmla="*/ 2781569 w 12192001"/>
              <a:gd name="connsiteY196" fmla="*/ 2018333 h 2344739"/>
              <a:gd name="connsiteX197" fmla="*/ 2646527 w 12192001"/>
              <a:gd name="connsiteY197" fmla="*/ 2028869 h 2344739"/>
              <a:gd name="connsiteX198" fmla="*/ 2568028 w 12192001"/>
              <a:gd name="connsiteY198" fmla="*/ 2002628 h 2344739"/>
              <a:gd name="connsiteX199" fmla="*/ 2443255 w 12192001"/>
              <a:gd name="connsiteY199" fmla="*/ 2016529 h 2344739"/>
              <a:gd name="connsiteX200" fmla="*/ 2315112 w 12192001"/>
              <a:gd name="connsiteY200" fmla="*/ 2024996 h 2344739"/>
              <a:gd name="connsiteX201" fmla="*/ 2208578 w 12192001"/>
              <a:gd name="connsiteY201" fmla="*/ 2019763 h 2344739"/>
              <a:gd name="connsiteX202" fmla="*/ 2094665 w 12192001"/>
              <a:gd name="connsiteY202" fmla="*/ 2003052 h 2344739"/>
              <a:gd name="connsiteX203" fmla="*/ 1997356 w 12192001"/>
              <a:gd name="connsiteY203" fmla="*/ 1995032 h 2344739"/>
              <a:gd name="connsiteX204" fmla="*/ 1928172 w 12192001"/>
              <a:gd name="connsiteY204" fmla="*/ 2016977 h 2344739"/>
              <a:gd name="connsiteX205" fmla="*/ 1921650 w 12192001"/>
              <a:gd name="connsiteY205" fmla="*/ 2012146 h 2344739"/>
              <a:gd name="connsiteX206" fmla="*/ 1873080 w 12192001"/>
              <a:gd name="connsiteY206" fmla="*/ 2013741 h 2344739"/>
              <a:gd name="connsiteX207" fmla="*/ 1786655 w 12192001"/>
              <a:gd name="connsiteY207" fmla="*/ 2041363 h 2344739"/>
              <a:gd name="connsiteX208" fmla="*/ 1738204 w 12192001"/>
              <a:gd name="connsiteY208" fmla="*/ 2036312 h 2344739"/>
              <a:gd name="connsiteX209" fmla="*/ 1675071 w 12192001"/>
              <a:gd name="connsiteY209" fmla="*/ 2019963 h 2344739"/>
              <a:gd name="connsiteX210" fmla="*/ 1608669 w 12192001"/>
              <a:gd name="connsiteY210" fmla="*/ 2013066 h 2344739"/>
              <a:gd name="connsiteX211" fmla="*/ 1496110 w 12192001"/>
              <a:gd name="connsiteY211" fmla="*/ 1987476 h 2344739"/>
              <a:gd name="connsiteX212" fmla="*/ 1149979 w 12192001"/>
              <a:gd name="connsiteY212" fmla="*/ 1938041 h 2344739"/>
              <a:gd name="connsiteX213" fmla="*/ 858269 w 12192001"/>
              <a:gd name="connsiteY213" fmla="*/ 1928608 h 2344739"/>
              <a:gd name="connsiteX214" fmla="*/ 837540 w 12192001"/>
              <a:gd name="connsiteY214" fmla="*/ 1929821 h 2344739"/>
              <a:gd name="connsiteX215" fmla="*/ 816809 w 12192001"/>
              <a:gd name="connsiteY215" fmla="*/ 1927857 h 2344739"/>
              <a:gd name="connsiteX216" fmla="*/ 811506 w 12192001"/>
              <a:gd name="connsiteY216" fmla="*/ 1930751 h 2344739"/>
              <a:gd name="connsiteX217" fmla="*/ 797041 w 12192001"/>
              <a:gd name="connsiteY217" fmla="*/ 1930446 h 2344739"/>
              <a:gd name="connsiteX218" fmla="*/ 767901 w 12192001"/>
              <a:gd name="connsiteY218" fmla="*/ 1932653 h 2344739"/>
              <a:gd name="connsiteX219" fmla="*/ 763053 w 12192001"/>
              <a:gd name="connsiteY219" fmla="*/ 1930432 h 2344739"/>
              <a:gd name="connsiteX220" fmla="*/ 720047 w 12192001"/>
              <a:gd name="connsiteY220" fmla="*/ 1929661 h 2344739"/>
              <a:gd name="connsiteX221" fmla="*/ 719742 w 12192001"/>
              <a:gd name="connsiteY221" fmla="*/ 1928399 h 2344739"/>
              <a:gd name="connsiteX222" fmla="*/ 708875 w 12192001"/>
              <a:gd name="connsiteY222" fmla="*/ 1922722 h 2344739"/>
              <a:gd name="connsiteX223" fmla="*/ 596792 w 12192001"/>
              <a:gd name="connsiteY223" fmla="*/ 1879864 h 2344739"/>
              <a:gd name="connsiteX224" fmla="*/ 578535 w 12192001"/>
              <a:gd name="connsiteY224" fmla="*/ 1877212 h 2344739"/>
              <a:gd name="connsiteX225" fmla="*/ 571717 w 12192001"/>
              <a:gd name="connsiteY225" fmla="*/ 1877401 h 2344739"/>
              <a:gd name="connsiteX226" fmla="*/ 445099 w 12192001"/>
              <a:gd name="connsiteY226" fmla="*/ 1839371 h 2344739"/>
              <a:gd name="connsiteX227" fmla="*/ 404015 w 12192001"/>
              <a:gd name="connsiteY227" fmla="*/ 1833548 h 2344739"/>
              <a:gd name="connsiteX228" fmla="*/ 292435 w 12192001"/>
              <a:gd name="connsiteY228" fmla="*/ 1812852 h 2344739"/>
              <a:gd name="connsiteX229" fmla="*/ 118381 w 12192001"/>
              <a:gd name="connsiteY229" fmla="*/ 1761047 h 2344739"/>
              <a:gd name="connsiteX230" fmla="*/ 15526 w 12192001"/>
              <a:gd name="connsiteY230" fmla="*/ 1758191 h 2344739"/>
              <a:gd name="connsiteX231" fmla="*/ 2 w 12192001"/>
              <a:gd name="connsiteY231" fmla="*/ 1752722 h 2344739"/>
              <a:gd name="connsiteX232" fmla="*/ 1 w 12192001"/>
              <a:gd name="connsiteY232" fmla="*/ 762497 h 2344739"/>
              <a:gd name="connsiteX233" fmla="*/ 0 w 12192001"/>
              <a:gd name="connsiteY233" fmla="*/ 762497 h 2344739"/>
              <a:gd name="connsiteX234" fmla="*/ 0 w 12192001"/>
              <a:gd name="connsiteY234" fmla="*/ 222213 h 2344739"/>
              <a:gd name="connsiteX235" fmla="*/ 0 w 12192001"/>
              <a:gd name="connsiteY235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1207528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95155 w 12192001"/>
              <a:gd name="connsiteY24" fmla="*/ 918898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45526 w 12192001"/>
              <a:gd name="connsiteY26" fmla="*/ 1274060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50210 w 12192001"/>
              <a:gd name="connsiteY70" fmla="*/ 1922604 h 2344739"/>
              <a:gd name="connsiteX71" fmla="*/ 9137318 w 12192001"/>
              <a:gd name="connsiteY71" fmla="*/ 1920435 h 2344739"/>
              <a:gd name="connsiteX72" fmla="*/ 9113812 w 12192001"/>
              <a:gd name="connsiteY72" fmla="*/ 1919069 h 2344739"/>
              <a:gd name="connsiteX73" fmla="*/ 9053453 w 12192001"/>
              <a:gd name="connsiteY73" fmla="*/ 1910755 h 2344739"/>
              <a:gd name="connsiteX74" fmla="*/ 9005486 w 12192001"/>
              <a:gd name="connsiteY74" fmla="*/ 1914040 h 2344739"/>
              <a:gd name="connsiteX75" fmla="*/ 9005201 w 12192001"/>
              <a:gd name="connsiteY75" fmla="*/ 1913800 h 2344739"/>
              <a:gd name="connsiteX76" fmla="*/ 8996232 w 12192001"/>
              <a:gd name="connsiteY76" fmla="*/ 1915011 h 2344739"/>
              <a:gd name="connsiteX77" fmla="*/ 8990394 w 12192001"/>
              <a:gd name="connsiteY77" fmla="*/ 1917072 h 2344739"/>
              <a:gd name="connsiteX78" fmla="*/ 8974337 w 12192001"/>
              <a:gd name="connsiteY78" fmla="*/ 1920298 h 2344739"/>
              <a:gd name="connsiteX79" fmla="*/ 8968011 w 12192001"/>
              <a:gd name="connsiteY79" fmla="*/ 1919598 h 2344739"/>
              <a:gd name="connsiteX80" fmla="*/ 8963048 w 12192001"/>
              <a:gd name="connsiteY80" fmla="*/ 1917373 h 2344739"/>
              <a:gd name="connsiteX81" fmla="*/ 8928988 w 12192001"/>
              <a:gd name="connsiteY81" fmla="*/ 1914185 h 2344739"/>
              <a:gd name="connsiteX82" fmla="*/ 8752444 w 12192001"/>
              <a:gd name="connsiteY82" fmla="*/ 1933417 h 2344739"/>
              <a:gd name="connsiteX83" fmla="*/ 8707847 w 12192001"/>
              <a:gd name="connsiteY83" fmla="*/ 1935518 h 2344739"/>
              <a:gd name="connsiteX84" fmla="*/ 8596071 w 12192001"/>
              <a:gd name="connsiteY84" fmla="*/ 1944090 h 2344739"/>
              <a:gd name="connsiteX85" fmla="*/ 8525230 w 12192001"/>
              <a:gd name="connsiteY85" fmla="*/ 1929248 h 2344739"/>
              <a:gd name="connsiteX86" fmla="*/ 8510983 w 12192001"/>
              <a:gd name="connsiteY86" fmla="*/ 1935163 h 2344739"/>
              <a:gd name="connsiteX87" fmla="*/ 8506167 w 12192001"/>
              <a:gd name="connsiteY87" fmla="*/ 1938164 h 2344739"/>
              <a:gd name="connsiteX88" fmla="*/ 8497968 w 12192001"/>
              <a:gd name="connsiteY88" fmla="*/ 1940902 h 2344739"/>
              <a:gd name="connsiteX89" fmla="*/ 8497594 w 12192001"/>
              <a:gd name="connsiteY89" fmla="*/ 1940723 h 2344739"/>
              <a:gd name="connsiteX90" fmla="*/ 8490249 w 12192001"/>
              <a:gd name="connsiteY90" fmla="*/ 1943773 h 2344739"/>
              <a:gd name="connsiteX91" fmla="*/ 8367182 w 12192001"/>
              <a:gd name="connsiteY91" fmla="*/ 1957815 h 2344739"/>
              <a:gd name="connsiteX92" fmla="*/ 8353799 w 12192001"/>
              <a:gd name="connsiteY92" fmla="*/ 1958009 h 2344739"/>
              <a:gd name="connsiteX93" fmla="*/ 8352373 w 12192001"/>
              <a:gd name="connsiteY93" fmla="*/ 1957169 h 2344739"/>
              <a:gd name="connsiteX94" fmla="*/ 8320104 w 12192001"/>
              <a:gd name="connsiteY94" fmla="*/ 1974587 h 2344739"/>
              <a:gd name="connsiteX95" fmla="*/ 8314433 w 12192001"/>
              <a:gd name="connsiteY95" fmla="*/ 1974913 h 2344739"/>
              <a:gd name="connsiteX96" fmla="*/ 8295174 w 12192001"/>
              <a:gd name="connsiteY96" fmla="*/ 1988808 h 2344739"/>
              <a:gd name="connsiteX97" fmla="*/ 8284276 w 12192001"/>
              <a:gd name="connsiteY97" fmla="*/ 1994631 h 2344739"/>
              <a:gd name="connsiteX98" fmla="*/ 8283150 w 12192001"/>
              <a:gd name="connsiteY98" fmla="*/ 1999074 h 2344739"/>
              <a:gd name="connsiteX99" fmla="*/ 8266076 w 12192001"/>
              <a:gd name="connsiteY99" fmla="*/ 2006249 h 2344739"/>
              <a:gd name="connsiteX100" fmla="*/ 8263377 w 12192001"/>
              <a:gd name="connsiteY100" fmla="*/ 2006019 h 2344739"/>
              <a:gd name="connsiteX101" fmla="*/ 8252033 w 12192001"/>
              <a:gd name="connsiteY101" fmla="*/ 2015862 h 2344739"/>
              <a:gd name="connsiteX102" fmla="*/ 8245834 w 12192001"/>
              <a:gd name="connsiteY102" fmla="*/ 2028854 h 2344739"/>
              <a:gd name="connsiteX103" fmla="*/ 8090272 w 12192001"/>
              <a:gd name="connsiteY103" fmla="*/ 2075015 h 2344739"/>
              <a:gd name="connsiteX104" fmla="*/ 7905407 w 12192001"/>
              <a:gd name="connsiteY104" fmla="*/ 2116988 h 2344739"/>
              <a:gd name="connsiteX105" fmla="*/ 7718745 w 12192001"/>
              <a:gd name="connsiteY105" fmla="*/ 2142703 h 2344739"/>
              <a:gd name="connsiteX106" fmla="*/ 7614347 w 12192001"/>
              <a:gd name="connsiteY106" fmla="*/ 2139232 h 2344739"/>
              <a:gd name="connsiteX107" fmla="*/ 7527543 w 12192001"/>
              <a:gd name="connsiteY107" fmla="*/ 2145060 h 2344739"/>
              <a:gd name="connsiteX108" fmla="*/ 7519571 w 12192001"/>
              <a:gd name="connsiteY108" fmla="*/ 2147613 h 2344739"/>
              <a:gd name="connsiteX109" fmla="*/ 7507411 w 12192001"/>
              <a:gd name="connsiteY109" fmla="*/ 2148948 h 2344739"/>
              <a:gd name="connsiteX110" fmla="*/ 7507040 w 12192001"/>
              <a:gd name="connsiteY110" fmla="*/ 2148621 h 2344739"/>
              <a:gd name="connsiteX111" fmla="*/ 7495795 w 12192001"/>
              <a:gd name="connsiteY111" fmla="*/ 2150573 h 2344739"/>
              <a:gd name="connsiteX112" fmla="*/ 7405391 w 12192001"/>
              <a:gd name="connsiteY112" fmla="*/ 2142468 h 2344739"/>
              <a:gd name="connsiteX113" fmla="*/ 7312180 w 12192001"/>
              <a:gd name="connsiteY113" fmla="*/ 2132873 h 2344739"/>
              <a:gd name="connsiteX114" fmla="*/ 7310853 w 12192001"/>
              <a:gd name="connsiteY114" fmla="*/ 2131431 h 2344739"/>
              <a:gd name="connsiteX115" fmla="*/ 7218559 w 12192001"/>
              <a:gd name="connsiteY115" fmla="*/ 2156680 h 2344739"/>
              <a:gd name="connsiteX116" fmla="*/ 7201101 w 12192001"/>
              <a:gd name="connsiteY116" fmla="*/ 2161230 h 2344739"/>
              <a:gd name="connsiteX117" fmla="*/ 7197004 w 12192001"/>
              <a:gd name="connsiteY117" fmla="*/ 2166588 h 2344739"/>
              <a:gd name="connsiteX118" fmla="*/ 7170808 w 12192001"/>
              <a:gd name="connsiteY118" fmla="*/ 2171236 h 2344739"/>
              <a:gd name="connsiteX119" fmla="*/ 7096988 w 12192001"/>
              <a:gd name="connsiteY119" fmla="*/ 2183464 h 2344739"/>
              <a:gd name="connsiteX120" fmla="*/ 7018496 w 12192001"/>
              <a:gd name="connsiteY120" fmla="*/ 2183090 h 2344739"/>
              <a:gd name="connsiteX121" fmla="*/ 6904146 w 12192001"/>
              <a:gd name="connsiteY121" fmla="*/ 2212596 h 2344739"/>
              <a:gd name="connsiteX122" fmla="*/ 6708222 w 12192001"/>
              <a:gd name="connsiteY122" fmla="*/ 2240551 h 2344739"/>
              <a:gd name="connsiteX123" fmla="*/ 6549454 w 12192001"/>
              <a:gd name="connsiteY123" fmla="*/ 2269327 h 2344739"/>
              <a:gd name="connsiteX124" fmla="*/ 6317560 w 12192001"/>
              <a:gd name="connsiteY124" fmla="*/ 2316127 h 2344739"/>
              <a:gd name="connsiteX125" fmla="*/ 6168674 w 12192001"/>
              <a:gd name="connsiteY125" fmla="*/ 2318214 h 2344739"/>
              <a:gd name="connsiteX126" fmla="*/ 6073848 w 12192001"/>
              <a:gd name="connsiteY126" fmla="*/ 2338676 h 2344739"/>
              <a:gd name="connsiteX127" fmla="*/ 6068529 w 12192001"/>
              <a:gd name="connsiteY127" fmla="*/ 2337139 h 2344739"/>
              <a:gd name="connsiteX128" fmla="*/ 6048638 w 12192001"/>
              <a:gd name="connsiteY128" fmla="*/ 2337822 h 2344739"/>
              <a:gd name="connsiteX129" fmla="*/ 6041285 w 12192001"/>
              <a:gd name="connsiteY129" fmla="*/ 2329473 h 2344739"/>
              <a:gd name="connsiteX130" fmla="*/ 6010090 w 12192001"/>
              <a:gd name="connsiteY130" fmla="*/ 2324380 h 2344739"/>
              <a:gd name="connsiteX131" fmla="*/ 5957375 w 12192001"/>
              <a:gd name="connsiteY131" fmla="*/ 2328024 h 2344739"/>
              <a:gd name="connsiteX132" fmla="*/ 5758919 w 12192001"/>
              <a:gd name="connsiteY132" fmla="*/ 2343716 h 2344739"/>
              <a:gd name="connsiteX133" fmla="*/ 5626960 w 12192001"/>
              <a:gd name="connsiteY133" fmla="*/ 2344739 h 2344739"/>
              <a:gd name="connsiteX134" fmla="*/ 5470906 w 12192001"/>
              <a:gd name="connsiteY134" fmla="*/ 2330719 h 2344739"/>
              <a:gd name="connsiteX135" fmla="*/ 5432761 w 12192001"/>
              <a:gd name="connsiteY135" fmla="*/ 2319466 h 2344739"/>
              <a:gd name="connsiteX136" fmla="*/ 5381669 w 12192001"/>
              <a:gd name="connsiteY136" fmla="*/ 2301764 h 2344739"/>
              <a:gd name="connsiteX137" fmla="*/ 5261764 w 12192001"/>
              <a:gd name="connsiteY137" fmla="*/ 2281347 h 2344739"/>
              <a:gd name="connsiteX138" fmla="*/ 5222961 w 12192001"/>
              <a:gd name="connsiteY138" fmla="*/ 2270223 h 2344739"/>
              <a:gd name="connsiteX139" fmla="*/ 5174660 w 12192001"/>
              <a:gd name="connsiteY139" fmla="*/ 2267233 h 2344739"/>
              <a:gd name="connsiteX140" fmla="*/ 5156554 w 12192001"/>
              <a:gd name="connsiteY140" fmla="*/ 2260010 h 2344739"/>
              <a:gd name="connsiteX141" fmla="*/ 5142599 w 12192001"/>
              <a:gd name="connsiteY141" fmla="*/ 2256610 h 2344739"/>
              <a:gd name="connsiteX142" fmla="*/ 5139596 w 12192001"/>
              <a:gd name="connsiteY142" fmla="*/ 2254509 h 2344739"/>
              <a:gd name="connsiteX143" fmla="*/ 5121659 w 12192001"/>
              <a:gd name="connsiteY143" fmla="*/ 2243656 h 2344739"/>
              <a:gd name="connsiteX144" fmla="*/ 5065790 w 12192001"/>
              <a:gd name="connsiteY144" fmla="*/ 2250227 h 2344739"/>
              <a:gd name="connsiteX145" fmla="*/ 5011514 w 12192001"/>
              <a:gd name="connsiteY145" fmla="*/ 2233846 h 2344739"/>
              <a:gd name="connsiteX146" fmla="*/ 4840441 w 12192001"/>
              <a:gd name="connsiteY146" fmla="*/ 2209829 h 2344739"/>
              <a:gd name="connsiteX147" fmla="*/ 4762447 w 12192001"/>
              <a:gd name="connsiteY147" fmla="*/ 2182061 h 2344739"/>
              <a:gd name="connsiteX148" fmla="*/ 4723186 w 12192001"/>
              <a:gd name="connsiteY148" fmla="*/ 2173047 h 2344739"/>
              <a:gd name="connsiteX149" fmla="*/ 4721176 w 12192001"/>
              <a:gd name="connsiteY149" fmla="*/ 2172298 h 2344739"/>
              <a:gd name="connsiteX150" fmla="*/ 4722111 w 12192001"/>
              <a:gd name="connsiteY150" fmla="*/ 2172087 h 2344739"/>
              <a:gd name="connsiteX151" fmla="*/ 4717202 w 12192001"/>
              <a:gd name="connsiteY151" fmla="*/ 2170817 h 2344739"/>
              <a:gd name="connsiteX152" fmla="*/ 4721176 w 12192001"/>
              <a:gd name="connsiteY152" fmla="*/ 2172298 h 2344739"/>
              <a:gd name="connsiteX153" fmla="*/ 4715526 w 12192001"/>
              <a:gd name="connsiteY153" fmla="*/ 2173573 h 2344739"/>
              <a:gd name="connsiteX154" fmla="*/ 4515814 w 12192001"/>
              <a:gd name="connsiteY154" fmla="*/ 2163671 h 2344739"/>
              <a:gd name="connsiteX155" fmla="*/ 4428543 w 12192001"/>
              <a:gd name="connsiteY155" fmla="*/ 2153020 h 2344739"/>
              <a:gd name="connsiteX156" fmla="*/ 4362875 w 12192001"/>
              <a:gd name="connsiteY156" fmla="*/ 2151674 h 2344739"/>
              <a:gd name="connsiteX157" fmla="*/ 4316966 w 12192001"/>
              <a:gd name="connsiteY157" fmla="*/ 2158289 h 2344739"/>
              <a:gd name="connsiteX158" fmla="*/ 4315110 w 12192001"/>
              <a:gd name="connsiteY158" fmla="*/ 2156948 h 2344739"/>
              <a:gd name="connsiteX159" fmla="*/ 4295144 w 12192001"/>
              <a:gd name="connsiteY159" fmla="*/ 2155069 h 2344739"/>
              <a:gd name="connsiteX160" fmla="*/ 4290064 w 12192001"/>
              <a:gd name="connsiteY160" fmla="*/ 2157986 h 2344739"/>
              <a:gd name="connsiteX161" fmla="*/ 4276142 w 12192001"/>
              <a:gd name="connsiteY161" fmla="*/ 2157740 h 2344739"/>
              <a:gd name="connsiteX162" fmla="*/ 4248117 w 12192001"/>
              <a:gd name="connsiteY162" fmla="*/ 2160064 h 2344739"/>
              <a:gd name="connsiteX163" fmla="*/ 4202051 w 12192001"/>
              <a:gd name="connsiteY163" fmla="*/ 2157269 h 2344739"/>
              <a:gd name="connsiteX164" fmla="*/ 4201745 w 12192001"/>
              <a:gd name="connsiteY164" fmla="*/ 2156010 h 2344739"/>
              <a:gd name="connsiteX165" fmla="*/ 4191248 w 12192001"/>
              <a:gd name="connsiteY165" fmla="*/ 2150376 h 2344739"/>
              <a:gd name="connsiteX166" fmla="*/ 4142745 w 12192001"/>
              <a:gd name="connsiteY166" fmla="*/ 2134511 h 2344739"/>
              <a:gd name="connsiteX167" fmla="*/ 4083097 w 12192001"/>
              <a:gd name="connsiteY167" fmla="*/ 2107978 h 2344739"/>
              <a:gd name="connsiteX168" fmla="*/ 4074546 w 12192001"/>
              <a:gd name="connsiteY168" fmla="*/ 2107143 h 2344739"/>
              <a:gd name="connsiteX169" fmla="*/ 4074427 w 12192001"/>
              <a:gd name="connsiteY169" fmla="*/ 2106844 h 2344739"/>
              <a:gd name="connsiteX170" fmla="*/ 4065510 w 12192001"/>
              <a:gd name="connsiteY170" fmla="*/ 2105400 h 2344739"/>
              <a:gd name="connsiteX171" fmla="*/ 4058954 w 12192001"/>
              <a:gd name="connsiteY171" fmla="*/ 2105618 h 2344739"/>
              <a:gd name="connsiteX172" fmla="*/ 4042364 w 12192001"/>
              <a:gd name="connsiteY172" fmla="*/ 2103997 h 2344739"/>
              <a:gd name="connsiteX173" fmla="*/ 4036997 w 12192001"/>
              <a:gd name="connsiteY173" fmla="*/ 2101563 h 2344739"/>
              <a:gd name="connsiteX174" fmla="*/ 4035363 w 12192001"/>
              <a:gd name="connsiteY174" fmla="*/ 2097896 h 2344739"/>
              <a:gd name="connsiteX175" fmla="*/ 4033778 w 12192001"/>
              <a:gd name="connsiteY175" fmla="*/ 2098131 h 2344739"/>
              <a:gd name="connsiteX176" fmla="*/ 4004538 w 12192001"/>
              <a:gd name="connsiteY176" fmla="*/ 2085563 h 2344739"/>
              <a:gd name="connsiteX177" fmla="*/ 3936846 w 12192001"/>
              <a:gd name="connsiteY177" fmla="*/ 2068106 h 2344739"/>
              <a:gd name="connsiteX178" fmla="*/ 3897275 w 12192001"/>
              <a:gd name="connsiteY178" fmla="*/ 2062451 h 2344739"/>
              <a:gd name="connsiteX179" fmla="*/ 3789760 w 12192001"/>
              <a:gd name="connsiteY179" fmla="*/ 2042213 h 2344739"/>
              <a:gd name="connsiteX180" fmla="*/ 3682513 w 12192001"/>
              <a:gd name="connsiteY180" fmla="*/ 2018290 h 2344739"/>
              <a:gd name="connsiteX181" fmla="*/ 3610035 w 12192001"/>
              <a:gd name="connsiteY181" fmla="*/ 1986019 h 2344739"/>
              <a:gd name="connsiteX182" fmla="*/ 3603855 w 12192001"/>
              <a:gd name="connsiteY182" fmla="*/ 1987381 h 2344739"/>
              <a:gd name="connsiteX183" fmla="*/ 3594736 w 12192001"/>
              <a:gd name="connsiteY183" fmla="*/ 1987545 h 2344739"/>
              <a:gd name="connsiteX184" fmla="*/ 3594501 w 12192001"/>
              <a:gd name="connsiteY184" fmla="*/ 1987276 h 2344739"/>
              <a:gd name="connsiteX185" fmla="*/ 3585978 w 12192001"/>
              <a:gd name="connsiteY185" fmla="*/ 1987966 h 2344739"/>
              <a:gd name="connsiteX186" fmla="*/ 3536135 w 12192001"/>
              <a:gd name="connsiteY186" fmla="*/ 1978267 h 2344739"/>
              <a:gd name="connsiteX187" fmla="*/ 3473223 w 12192001"/>
              <a:gd name="connsiteY187" fmla="*/ 1974606 h 2344739"/>
              <a:gd name="connsiteX188" fmla="*/ 3400728 w 12192001"/>
              <a:gd name="connsiteY188" fmla="*/ 1962558 h 2344739"/>
              <a:gd name="connsiteX189" fmla="*/ 3363888 w 12192001"/>
              <a:gd name="connsiteY189" fmla="*/ 1979510 h 2344739"/>
              <a:gd name="connsiteX190" fmla="*/ 3344026 w 12192001"/>
              <a:gd name="connsiteY190" fmla="*/ 1981192 h 2344739"/>
              <a:gd name="connsiteX191" fmla="*/ 3341698 w 12192001"/>
              <a:gd name="connsiteY191" fmla="*/ 1980217 h 2344739"/>
              <a:gd name="connsiteX192" fmla="*/ 3262356 w 12192001"/>
              <a:gd name="connsiteY192" fmla="*/ 1986094 h 2344739"/>
              <a:gd name="connsiteX193" fmla="*/ 3142556 w 12192001"/>
              <a:gd name="connsiteY193" fmla="*/ 1993869 h 2344739"/>
              <a:gd name="connsiteX194" fmla="*/ 3030291 w 12192001"/>
              <a:gd name="connsiteY194" fmla="*/ 1996512 h 2344739"/>
              <a:gd name="connsiteX195" fmla="*/ 2781569 w 12192001"/>
              <a:gd name="connsiteY195" fmla="*/ 2018333 h 2344739"/>
              <a:gd name="connsiteX196" fmla="*/ 2646527 w 12192001"/>
              <a:gd name="connsiteY196" fmla="*/ 2028869 h 2344739"/>
              <a:gd name="connsiteX197" fmla="*/ 2568028 w 12192001"/>
              <a:gd name="connsiteY197" fmla="*/ 2002628 h 2344739"/>
              <a:gd name="connsiteX198" fmla="*/ 2443255 w 12192001"/>
              <a:gd name="connsiteY198" fmla="*/ 2016529 h 2344739"/>
              <a:gd name="connsiteX199" fmla="*/ 2315112 w 12192001"/>
              <a:gd name="connsiteY199" fmla="*/ 2024996 h 2344739"/>
              <a:gd name="connsiteX200" fmla="*/ 2208578 w 12192001"/>
              <a:gd name="connsiteY200" fmla="*/ 2019763 h 2344739"/>
              <a:gd name="connsiteX201" fmla="*/ 2094665 w 12192001"/>
              <a:gd name="connsiteY201" fmla="*/ 2003052 h 2344739"/>
              <a:gd name="connsiteX202" fmla="*/ 1997356 w 12192001"/>
              <a:gd name="connsiteY202" fmla="*/ 1995032 h 2344739"/>
              <a:gd name="connsiteX203" fmla="*/ 1928172 w 12192001"/>
              <a:gd name="connsiteY203" fmla="*/ 2016977 h 2344739"/>
              <a:gd name="connsiteX204" fmla="*/ 1921650 w 12192001"/>
              <a:gd name="connsiteY204" fmla="*/ 2012146 h 2344739"/>
              <a:gd name="connsiteX205" fmla="*/ 1873080 w 12192001"/>
              <a:gd name="connsiteY205" fmla="*/ 2013741 h 2344739"/>
              <a:gd name="connsiteX206" fmla="*/ 1786655 w 12192001"/>
              <a:gd name="connsiteY206" fmla="*/ 2041363 h 2344739"/>
              <a:gd name="connsiteX207" fmla="*/ 1738204 w 12192001"/>
              <a:gd name="connsiteY207" fmla="*/ 2036312 h 2344739"/>
              <a:gd name="connsiteX208" fmla="*/ 1675071 w 12192001"/>
              <a:gd name="connsiteY208" fmla="*/ 2019963 h 2344739"/>
              <a:gd name="connsiteX209" fmla="*/ 1608669 w 12192001"/>
              <a:gd name="connsiteY209" fmla="*/ 2013066 h 2344739"/>
              <a:gd name="connsiteX210" fmla="*/ 1496110 w 12192001"/>
              <a:gd name="connsiteY210" fmla="*/ 1987476 h 2344739"/>
              <a:gd name="connsiteX211" fmla="*/ 1149979 w 12192001"/>
              <a:gd name="connsiteY211" fmla="*/ 1938041 h 2344739"/>
              <a:gd name="connsiteX212" fmla="*/ 858269 w 12192001"/>
              <a:gd name="connsiteY212" fmla="*/ 1928608 h 2344739"/>
              <a:gd name="connsiteX213" fmla="*/ 837540 w 12192001"/>
              <a:gd name="connsiteY213" fmla="*/ 1929821 h 2344739"/>
              <a:gd name="connsiteX214" fmla="*/ 816809 w 12192001"/>
              <a:gd name="connsiteY214" fmla="*/ 1927857 h 2344739"/>
              <a:gd name="connsiteX215" fmla="*/ 811506 w 12192001"/>
              <a:gd name="connsiteY215" fmla="*/ 1930751 h 2344739"/>
              <a:gd name="connsiteX216" fmla="*/ 797041 w 12192001"/>
              <a:gd name="connsiteY216" fmla="*/ 1930446 h 2344739"/>
              <a:gd name="connsiteX217" fmla="*/ 767901 w 12192001"/>
              <a:gd name="connsiteY217" fmla="*/ 1932653 h 2344739"/>
              <a:gd name="connsiteX218" fmla="*/ 763053 w 12192001"/>
              <a:gd name="connsiteY218" fmla="*/ 1930432 h 2344739"/>
              <a:gd name="connsiteX219" fmla="*/ 720047 w 12192001"/>
              <a:gd name="connsiteY219" fmla="*/ 1929661 h 2344739"/>
              <a:gd name="connsiteX220" fmla="*/ 719742 w 12192001"/>
              <a:gd name="connsiteY220" fmla="*/ 1928399 h 2344739"/>
              <a:gd name="connsiteX221" fmla="*/ 708875 w 12192001"/>
              <a:gd name="connsiteY221" fmla="*/ 1922722 h 2344739"/>
              <a:gd name="connsiteX222" fmla="*/ 596792 w 12192001"/>
              <a:gd name="connsiteY222" fmla="*/ 1879864 h 2344739"/>
              <a:gd name="connsiteX223" fmla="*/ 578535 w 12192001"/>
              <a:gd name="connsiteY223" fmla="*/ 1877212 h 2344739"/>
              <a:gd name="connsiteX224" fmla="*/ 571717 w 12192001"/>
              <a:gd name="connsiteY224" fmla="*/ 1877401 h 2344739"/>
              <a:gd name="connsiteX225" fmla="*/ 445099 w 12192001"/>
              <a:gd name="connsiteY225" fmla="*/ 1839371 h 2344739"/>
              <a:gd name="connsiteX226" fmla="*/ 404015 w 12192001"/>
              <a:gd name="connsiteY226" fmla="*/ 1833548 h 2344739"/>
              <a:gd name="connsiteX227" fmla="*/ 292435 w 12192001"/>
              <a:gd name="connsiteY227" fmla="*/ 1812852 h 2344739"/>
              <a:gd name="connsiteX228" fmla="*/ 118381 w 12192001"/>
              <a:gd name="connsiteY228" fmla="*/ 1761047 h 2344739"/>
              <a:gd name="connsiteX229" fmla="*/ 15526 w 12192001"/>
              <a:gd name="connsiteY229" fmla="*/ 1758191 h 2344739"/>
              <a:gd name="connsiteX230" fmla="*/ 2 w 12192001"/>
              <a:gd name="connsiteY230" fmla="*/ 1752722 h 2344739"/>
              <a:gd name="connsiteX231" fmla="*/ 1 w 12192001"/>
              <a:gd name="connsiteY231" fmla="*/ 762497 h 2344739"/>
              <a:gd name="connsiteX232" fmla="*/ 0 w 12192001"/>
              <a:gd name="connsiteY232" fmla="*/ 762497 h 2344739"/>
              <a:gd name="connsiteX233" fmla="*/ 0 w 12192001"/>
              <a:gd name="connsiteY233" fmla="*/ 222213 h 2344739"/>
              <a:gd name="connsiteX234" fmla="*/ 0 w 12192001"/>
              <a:gd name="connsiteY234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37318 w 12192001"/>
              <a:gd name="connsiteY70" fmla="*/ 1920435 h 2344739"/>
              <a:gd name="connsiteX71" fmla="*/ 9113812 w 12192001"/>
              <a:gd name="connsiteY71" fmla="*/ 1919069 h 2344739"/>
              <a:gd name="connsiteX72" fmla="*/ 9053453 w 12192001"/>
              <a:gd name="connsiteY72" fmla="*/ 1910755 h 2344739"/>
              <a:gd name="connsiteX73" fmla="*/ 9005486 w 12192001"/>
              <a:gd name="connsiteY73" fmla="*/ 1914040 h 2344739"/>
              <a:gd name="connsiteX74" fmla="*/ 9005201 w 12192001"/>
              <a:gd name="connsiteY74" fmla="*/ 1913800 h 2344739"/>
              <a:gd name="connsiteX75" fmla="*/ 8996232 w 12192001"/>
              <a:gd name="connsiteY75" fmla="*/ 1915011 h 2344739"/>
              <a:gd name="connsiteX76" fmla="*/ 8990394 w 12192001"/>
              <a:gd name="connsiteY76" fmla="*/ 1917072 h 2344739"/>
              <a:gd name="connsiteX77" fmla="*/ 8974337 w 12192001"/>
              <a:gd name="connsiteY77" fmla="*/ 1920298 h 2344739"/>
              <a:gd name="connsiteX78" fmla="*/ 8968011 w 12192001"/>
              <a:gd name="connsiteY78" fmla="*/ 1919598 h 2344739"/>
              <a:gd name="connsiteX79" fmla="*/ 8963048 w 12192001"/>
              <a:gd name="connsiteY79" fmla="*/ 1917373 h 2344739"/>
              <a:gd name="connsiteX80" fmla="*/ 8928988 w 12192001"/>
              <a:gd name="connsiteY80" fmla="*/ 1914185 h 2344739"/>
              <a:gd name="connsiteX81" fmla="*/ 8752444 w 12192001"/>
              <a:gd name="connsiteY81" fmla="*/ 1933417 h 2344739"/>
              <a:gd name="connsiteX82" fmla="*/ 8707847 w 12192001"/>
              <a:gd name="connsiteY82" fmla="*/ 1935518 h 2344739"/>
              <a:gd name="connsiteX83" fmla="*/ 8596071 w 12192001"/>
              <a:gd name="connsiteY83" fmla="*/ 1944090 h 2344739"/>
              <a:gd name="connsiteX84" fmla="*/ 8525230 w 12192001"/>
              <a:gd name="connsiteY84" fmla="*/ 1929248 h 2344739"/>
              <a:gd name="connsiteX85" fmla="*/ 8510983 w 12192001"/>
              <a:gd name="connsiteY85" fmla="*/ 1935163 h 2344739"/>
              <a:gd name="connsiteX86" fmla="*/ 8506167 w 12192001"/>
              <a:gd name="connsiteY86" fmla="*/ 1938164 h 2344739"/>
              <a:gd name="connsiteX87" fmla="*/ 8497968 w 12192001"/>
              <a:gd name="connsiteY87" fmla="*/ 1940902 h 2344739"/>
              <a:gd name="connsiteX88" fmla="*/ 8497594 w 12192001"/>
              <a:gd name="connsiteY88" fmla="*/ 1940723 h 2344739"/>
              <a:gd name="connsiteX89" fmla="*/ 8490249 w 12192001"/>
              <a:gd name="connsiteY89" fmla="*/ 1943773 h 2344739"/>
              <a:gd name="connsiteX90" fmla="*/ 8367182 w 12192001"/>
              <a:gd name="connsiteY90" fmla="*/ 1957815 h 2344739"/>
              <a:gd name="connsiteX91" fmla="*/ 8353799 w 12192001"/>
              <a:gd name="connsiteY91" fmla="*/ 1958009 h 2344739"/>
              <a:gd name="connsiteX92" fmla="*/ 8352373 w 12192001"/>
              <a:gd name="connsiteY92" fmla="*/ 1957169 h 2344739"/>
              <a:gd name="connsiteX93" fmla="*/ 8320104 w 12192001"/>
              <a:gd name="connsiteY93" fmla="*/ 1974587 h 2344739"/>
              <a:gd name="connsiteX94" fmla="*/ 8314433 w 12192001"/>
              <a:gd name="connsiteY94" fmla="*/ 1974913 h 2344739"/>
              <a:gd name="connsiteX95" fmla="*/ 8295174 w 12192001"/>
              <a:gd name="connsiteY95" fmla="*/ 1988808 h 2344739"/>
              <a:gd name="connsiteX96" fmla="*/ 8284276 w 12192001"/>
              <a:gd name="connsiteY96" fmla="*/ 1994631 h 2344739"/>
              <a:gd name="connsiteX97" fmla="*/ 8283150 w 12192001"/>
              <a:gd name="connsiteY97" fmla="*/ 1999074 h 2344739"/>
              <a:gd name="connsiteX98" fmla="*/ 8266076 w 12192001"/>
              <a:gd name="connsiteY98" fmla="*/ 2006249 h 2344739"/>
              <a:gd name="connsiteX99" fmla="*/ 8263377 w 12192001"/>
              <a:gd name="connsiteY99" fmla="*/ 2006019 h 2344739"/>
              <a:gd name="connsiteX100" fmla="*/ 8252033 w 12192001"/>
              <a:gd name="connsiteY100" fmla="*/ 2015862 h 2344739"/>
              <a:gd name="connsiteX101" fmla="*/ 8245834 w 12192001"/>
              <a:gd name="connsiteY101" fmla="*/ 2028854 h 2344739"/>
              <a:gd name="connsiteX102" fmla="*/ 8090272 w 12192001"/>
              <a:gd name="connsiteY102" fmla="*/ 2075015 h 2344739"/>
              <a:gd name="connsiteX103" fmla="*/ 7905407 w 12192001"/>
              <a:gd name="connsiteY103" fmla="*/ 2116988 h 2344739"/>
              <a:gd name="connsiteX104" fmla="*/ 7718745 w 12192001"/>
              <a:gd name="connsiteY104" fmla="*/ 2142703 h 2344739"/>
              <a:gd name="connsiteX105" fmla="*/ 7614347 w 12192001"/>
              <a:gd name="connsiteY105" fmla="*/ 2139232 h 2344739"/>
              <a:gd name="connsiteX106" fmla="*/ 7527543 w 12192001"/>
              <a:gd name="connsiteY106" fmla="*/ 2145060 h 2344739"/>
              <a:gd name="connsiteX107" fmla="*/ 7519571 w 12192001"/>
              <a:gd name="connsiteY107" fmla="*/ 2147613 h 2344739"/>
              <a:gd name="connsiteX108" fmla="*/ 7507411 w 12192001"/>
              <a:gd name="connsiteY108" fmla="*/ 2148948 h 2344739"/>
              <a:gd name="connsiteX109" fmla="*/ 7507040 w 12192001"/>
              <a:gd name="connsiteY109" fmla="*/ 2148621 h 2344739"/>
              <a:gd name="connsiteX110" fmla="*/ 7495795 w 12192001"/>
              <a:gd name="connsiteY110" fmla="*/ 2150573 h 2344739"/>
              <a:gd name="connsiteX111" fmla="*/ 7405391 w 12192001"/>
              <a:gd name="connsiteY111" fmla="*/ 2142468 h 2344739"/>
              <a:gd name="connsiteX112" fmla="*/ 7312180 w 12192001"/>
              <a:gd name="connsiteY112" fmla="*/ 2132873 h 2344739"/>
              <a:gd name="connsiteX113" fmla="*/ 7310853 w 12192001"/>
              <a:gd name="connsiteY113" fmla="*/ 2131431 h 2344739"/>
              <a:gd name="connsiteX114" fmla="*/ 7218559 w 12192001"/>
              <a:gd name="connsiteY114" fmla="*/ 2156680 h 2344739"/>
              <a:gd name="connsiteX115" fmla="*/ 7201101 w 12192001"/>
              <a:gd name="connsiteY115" fmla="*/ 2161230 h 2344739"/>
              <a:gd name="connsiteX116" fmla="*/ 7197004 w 12192001"/>
              <a:gd name="connsiteY116" fmla="*/ 2166588 h 2344739"/>
              <a:gd name="connsiteX117" fmla="*/ 7170808 w 12192001"/>
              <a:gd name="connsiteY117" fmla="*/ 2171236 h 2344739"/>
              <a:gd name="connsiteX118" fmla="*/ 7096988 w 12192001"/>
              <a:gd name="connsiteY118" fmla="*/ 2183464 h 2344739"/>
              <a:gd name="connsiteX119" fmla="*/ 7018496 w 12192001"/>
              <a:gd name="connsiteY119" fmla="*/ 2183090 h 2344739"/>
              <a:gd name="connsiteX120" fmla="*/ 6904146 w 12192001"/>
              <a:gd name="connsiteY120" fmla="*/ 2212596 h 2344739"/>
              <a:gd name="connsiteX121" fmla="*/ 6708222 w 12192001"/>
              <a:gd name="connsiteY121" fmla="*/ 2240551 h 2344739"/>
              <a:gd name="connsiteX122" fmla="*/ 6549454 w 12192001"/>
              <a:gd name="connsiteY122" fmla="*/ 2269327 h 2344739"/>
              <a:gd name="connsiteX123" fmla="*/ 6317560 w 12192001"/>
              <a:gd name="connsiteY123" fmla="*/ 2316127 h 2344739"/>
              <a:gd name="connsiteX124" fmla="*/ 6168674 w 12192001"/>
              <a:gd name="connsiteY124" fmla="*/ 2318214 h 2344739"/>
              <a:gd name="connsiteX125" fmla="*/ 6073848 w 12192001"/>
              <a:gd name="connsiteY125" fmla="*/ 2338676 h 2344739"/>
              <a:gd name="connsiteX126" fmla="*/ 6068529 w 12192001"/>
              <a:gd name="connsiteY126" fmla="*/ 2337139 h 2344739"/>
              <a:gd name="connsiteX127" fmla="*/ 6048638 w 12192001"/>
              <a:gd name="connsiteY127" fmla="*/ 2337822 h 2344739"/>
              <a:gd name="connsiteX128" fmla="*/ 6041285 w 12192001"/>
              <a:gd name="connsiteY128" fmla="*/ 2329473 h 2344739"/>
              <a:gd name="connsiteX129" fmla="*/ 6010090 w 12192001"/>
              <a:gd name="connsiteY129" fmla="*/ 2324380 h 2344739"/>
              <a:gd name="connsiteX130" fmla="*/ 5957375 w 12192001"/>
              <a:gd name="connsiteY130" fmla="*/ 2328024 h 2344739"/>
              <a:gd name="connsiteX131" fmla="*/ 5758919 w 12192001"/>
              <a:gd name="connsiteY131" fmla="*/ 2343716 h 2344739"/>
              <a:gd name="connsiteX132" fmla="*/ 5626960 w 12192001"/>
              <a:gd name="connsiteY132" fmla="*/ 2344739 h 2344739"/>
              <a:gd name="connsiteX133" fmla="*/ 5470906 w 12192001"/>
              <a:gd name="connsiteY133" fmla="*/ 2330719 h 2344739"/>
              <a:gd name="connsiteX134" fmla="*/ 5432761 w 12192001"/>
              <a:gd name="connsiteY134" fmla="*/ 2319466 h 2344739"/>
              <a:gd name="connsiteX135" fmla="*/ 5381669 w 12192001"/>
              <a:gd name="connsiteY135" fmla="*/ 2301764 h 2344739"/>
              <a:gd name="connsiteX136" fmla="*/ 5261764 w 12192001"/>
              <a:gd name="connsiteY136" fmla="*/ 2281347 h 2344739"/>
              <a:gd name="connsiteX137" fmla="*/ 5222961 w 12192001"/>
              <a:gd name="connsiteY137" fmla="*/ 2270223 h 2344739"/>
              <a:gd name="connsiteX138" fmla="*/ 5174660 w 12192001"/>
              <a:gd name="connsiteY138" fmla="*/ 2267233 h 2344739"/>
              <a:gd name="connsiteX139" fmla="*/ 5156554 w 12192001"/>
              <a:gd name="connsiteY139" fmla="*/ 2260010 h 2344739"/>
              <a:gd name="connsiteX140" fmla="*/ 5142599 w 12192001"/>
              <a:gd name="connsiteY140" fmla="*/ 2256610 h 2344739"/>
              <a:gd name="connsiteX141" fmla="*/ 5139596 w 12192001"/>
              <a:gd name="connsiteY141" fmla="*/ 2254509 h 2344739"/>
              <a:gd name="connsiteX142" fmla="*/ 5121659 w 12192001"/>
              <a:gd name="connsiteY142" fmla="*/ 2243656 h 2344739"/>
              <a:gd name="connsiteX143" fmla="*/ 5065790 w 12192001"/>
              <a:gd name="connsiteY143" fmla="*/ 2250227 h 2344739"/>
              <a:gd name="connsiteX144" fmla="*/ 5011514 w 12192001"/>
              <a:gd name="connsiteY144" fmla="*/ 2233846 h 2344739"/>
              <a:gd name="connsiteX145" fmla="*/ 4840441 w 12192001"/>
              <a:gd name="connsiteY145" fmla="*/ 2209829 h 2344739"/>
              <a:gd name="connsiteX146" fmla="*/ 4762447 w 12192001"/>
              <a:gd name="connsiteY146" fmla="*/ 2182061 h 2344739"/>
              <a:gd name="connsiteX147" fmla="*/ 4723186 w 12192001"/>
              <a:gd name="connsiteY147" fmla="*/ 2173047 h 2344739"/>
              <a:gd name="connsiteX148" fmla="*/ 4721176 w 12192001"/>
              <a:gd name="connsiteY148" fmla="*/ 2172298 h 2344739"/>
              <a:gd name="connsiteX149" fmla="*/ 4722111 w 12192001"/>
              <a:gd name="connsiteY149" fmla="*/ 2172087 h 2344739"/>
              <a:gd name="connsiteX150" fmla="*/ 4717202 w 12192001"/>
              <a:gd name="connsiteY150" fmla="*/ 2170817 h 2344739"/>
              <a:gd name="connsiteX151" fmla="*/ 4721176 w 12192001"/>
              <a:gd name="connsiteY151" fmla="*/ 2172298 h 2344739"/>
              <a:gd name="connsiteX152" fmla="*/ 4715526 w 12192001"/>
              <a:gd name="connsiteY152" fmla="*/ 2173573 h 2344739"/>
              <a:gd name="connsiteX153" fmla="*/ 4515814 w 12192001"/>
              <a:gd name="connsiteY153" fmla="*/ 2163671 h 2344739"/>
              <a:gd name="connsiteX154" fmla="*/ 4428543 w 12192001"/>
              <a:gd name="connsiteY154" fmla="*/ 2153020 h 2344739"/>
              <a:gd name="connsiteX155" fmla="*/ 4362875 w 12192001"/>
              <a:gd name="connsiteY155" fmla="*/ 2151674 h 2344739"/>
              <a:gd name="connsiteX156" fmla="*/ 4316966 w 12192001"/>
              <a:gd name="connsiteY156" fmla="*/ 2158289 h 2344739"/>
              <a:gd name="connsiteX157" fmla="*/ 4315110 w 12192001"/>
              <a:gd name="connsiteY157" fmla="*/ 2156948 h 2344739"/>
              <a:gd name="connsiteX158" fmla="*/ 4295144 w 12192001"/>
              <a:gd name="connsiteY158" fmla="*/ 2155069 h 2344739"/>
              <a:gd name="connsiteX159" fmla="*/ 4290064 w 12192001"/>
              <a:gd name="connsiteY159" fmla="*/ 2157986 h 2344739"/>
              <a:gd name="connsiteX160" fmla="*/ 4276142 w 12192001"/>
              <a:gd name="connsiteY160" fmla="*/ 2157740 h 2344739"/>
              <a:gd name="connsiteX161" fmla="*/ 4248117 w 12192001"/>
              <a:gd name="connsiteY161" fmla="*/ 2160064 h 2344739"/>
              <a:gd name="connsiteX162" fmla="*/ 4202051 w 12192001"/>
              <a:gd name="connsiteY162" fmla="*/ 2157269 h 2344739"/>
              <a:gd name="connsiteX163" fmla="*/ 4201745 w 12192001"/>
              <a:gd name="connsiteY163" fmla="*/ 2156010 h 2344739"/>
              <a:gd name="connsiteX164" fmla="*/ 4191248 w 12192001"/>
              <a:gd name="connsiteY164" fmla="*/ 2150376 h 2344739"/>
              <a:gd name="connsiteX165" fmla="*/ 4142745 w 12192001"/>
              <a:gd name="connsiteY165" fmla="*/ 2134511 h 2344739"/>
              <a:gd name="connsiteX166" fmla="*/ 4083097 w 12192001"/>
              <a:gd name="connsiteY166" fmla="*/ 2107978 h 2344739"/>
              <a:gd name="connsiteX167" fmla="*/ 4074546 w 12192001"/>
              <a:gd name="connsiteY167" fmla="*/ 2107143 h 2344739"/>
              <a:gd name="connsiteX168" fmla="*/ 4074427 w 12192001"/>
              <a:gd name="connsiteY168" fmla="*/ 2106844 h 2344739"/>
              <a:gd name="connsiteX169" fmla="*/ 4065510 w 12192001"/>
              <a:gd name="connsiteY169" fmla="*/ 2105400 h 2344739"/>
              <a:gd name="connsiteX170" fmla="*/ 4058954 w 12192001"/>
              <a:gd name="connsiteY170" fmla="*/ 2105618 h 2344739"/>
              <a:gd name="connsiteX171" fmla="*/ 4042364 w 12192001"/>
              <a:gd name="connsiteY171" fmla="*/ 2103997 h 2344739"/>
              <a:gd name="connsiteX172" fmla="*/ 4036997 w 12192001"/>
              <a:gd name="connsiteY172" fmla="*/ 2101563 h 2344739"/>
              <a:gd name="connsiteX173" fmla="*/ 4035363 w 12192001"/>
              <a:gd name="connsiteY173" fmla="*/ 2097896 h 2344739"/>
              <a:gd name="connsiteX174" fmla="*/ 4033778 w 12192001"/>
              <a:gd name="connsiteY174" fmla="*/ 2098131 h 2344739"/>
              <a:gd name="connsiteX175" fmla="*/ 4004538 w 12192001"/>
              <a:gd name="connsiteY175" fmla="*/ 2085563 h 2344739"/>
              <a:gd name="connsiteX176" fmla="*/ 3936846 w 12192001"/>
              <a:gd name="connsiteY176" fmla="*/ 2068106 h 2344739"/>
              <a:gd name="connsiteX177" fmla="*/ 3897275 w 12192001"/>
              <a:gd name="connsiteY177" fmla="*/ 2062451 h 2344739"/>
              <a:gd name="connsiteX178" fmla="*/ 3789760 w 12192001"/>
              <a:gd name="connsiteY178" fmla="*/ 2042213 h 2344739"/>
              <a:gd name="connsiteX179" fmla="*/ 3682513 w 12192001"/>
              <a:gd name="connsiteY179" fmla="*/ 2018290 h 2344739"/>
              <a:gd name="connsiteX180" fmla="*/ 3610035 w 12192001"/>
              <a:gd name="connsiteY180" fmla="*/ 1986019 h 2344739"/>
              <a:gd name="connsiteX181" fmla="*/ 3603855 w 12192001"/>
              <a:gd name="connsiteY181" fmla="*/ 1987381 h 2344739"/>
              <a:gd name="connsiteX182" fmla="*/ 3594736 w 12192001"/>
              <a:gd name="connsiteY182" fmla="*/ 1987545 h 2344739"/>
              <a:gd name="connsiteX183" fmla="*/ 3594501 w 12192001"/>
              <a:gd name="connsiteY183" fmla="*/ 1987276 h 2344739"/>
              <a:gd name="connsiteX184" fmla="*/ 3585978 w 12192001"/>
              <a:gd name="connsiteY184" fmla="*/ 1987966 h 2344739"/>
              <a:gd name="connsiteX185" fmla="*/ 3536135 w 12192001"/>
              <a:gd name="connsiteY185" fmla="*/ 1978267 h 2344739"/>
              <a:gd name="connsiteX186" fmla="*/ 3473223 w 12192001"/>
              <a:gd name="connsiteY186" fmla="*/ 1974606 h 2344739"/>
              <a:gd name="connsiteX187" fmla="*/ 3400728 w 12192001"/>
              <a:gd name="connsiteY187" fmla="*/ 1962558 h 2344739"/>
              <a:gd name="connsiteX188" fmla="*/ 3363888 w 12192001"/>
              <a:gd name="connsiteY188" fmla="*/ 1979510 h 2344739"/>
              <a:gd name="connsiteX189" fmla="*/ 3344026 w 12192001"/>
              <a:gd name="connsiteY189" fmla="*/ 1981192 h 2344739"/>
              <a:gd name="connsiteX190" fmla="*/ 3341698 w 12192001"/>
              <a:gd name="connsiteY190" fmla="*/ 1980217 h 2344739"/>
              <a:gd name="connsiteX191" fmla="*/ 3262356 w 12192001"/>
              <a:gd name="connsiteY191" fmla="*/ 1986094 h 2344739"/>
              <a:gd name="connsiteX192" fmla="*/ 3142556 w 12192001"/>
              <a:gd name="connsiteY192" fmla="*/ 1993869 h 2344739"/>
              <a:gd name="connsiteX193" fmla="*/ 3030291 w 12192001"/>
              <a:gd name="connsiteY193" fmla="*/ 1996512 h 2344739"/>
              <a:gd name="connsiteX194" fmla="*/ 2781569 w 12192001"/>
              <a:gd name="connsiteY194" fmla="*/ 2018333 h 2344739"/>
              <a:gd name="connsiteX195" fmla="*/ 2646527 w 12192001"/>
              <a:gd name="connsiteY195" fmla="*/ 2028869 h 2344739"/>
              <a:gd name="connsiteX196" fmla="*/ 2568028 w 12192001"/>
              <a:gd name="connsiteY196" fmla="*/ 2002628 h 2344739"/>
              <a:gd name="connsiteX197" fmla="*/ 2443255 w 12192001"/>
              <a:gd name="connsiteY197" fmla="*/ 2016529 h 2344739"/>
              <a:gd name="connsiteX198" fmla="*/ 2315112 w 12192001"/>
              <a:gd name="connsiteY198" fmla="*/ 2024996 h 2344739"/>
              <a:gd name="connsiteX199" fmla="*/ 2208578 w 12192001"/>
              <a:gd name="connsiteY199" fmla="*/ 2019763 h 2344739"/>
              <a:gd name="connsiteX200" fmla="*/ 2094665 w 12192001"/>
              <a:gd name="connsiteY200" fmla="*/ 2003052 h 2344739"/>
              <a:gd name="connsiteX201" fmla="*/ 1997356 w 12192001"/>
              <a:gd name="connsiteY201" fmla="*/ 1995032 h 2344739"/>
              <a:gd name="connsiteX202" fmla="*/ 1928172 w 12192001"/>
              <a:gd name="connsiteY202" fmla="*/ 2016977 h 2344739"/>
              <a:gd name="connsiteX203" fmla="*/ 1921650 w 12192001"/>
              <a:gd name="connsiteY203" fmla="*/ 2012146 h 2344739"/>
              <a:gd name="connsiteX204" fmla="*/ 1873080 w 12192001"/>
              <a:gd name="connsiteY204" fmla="*/ 2013741 h 2344739"/>
              <a:gd name="connsiteX205" fmla="*/ 1786655 w 12192001"/>
              <a:gd name="connsiteY205" fmla="*/ 2041363 h 2344739"/>
              <a:gd name="connsiteX206" fmla="*/ 1738204 w 12192001"/>
              <a:gd name="connsiteY206" fmla="*/ 2036312 h 2344739"/>
              <a:gd name="connsiteX207" fmla="*/ 1675071 w 12192001"/>
              <a:gd name="connsiteY207" fmla="*/ 2019963 h 2344739"/>
              <a:gd name="connsiteX208" fmla="*/ 1608669 w 12192001"/>
              <a:gd name="connsiteY208" fmla="*/ 2013066 h 2344739"/>
              <a:gd name="connsiteX209" fmla="*/ 1496110 w 12192001"/>
              <a:gd name="connsiteY209" fmla="*/ 1987476 h 2344739"/>
              <a:gd name="connsiteX210" fmla="*/ 1149979 w 12192001"/>
              <a:gd name="connsiteY210" fmla="*/ 1938041 h 2344739"/>
              <a:gd name="connsiteX211" fmla="*/ 858269 w 12192001"/>
              <a:gd name="connsiteY211" fmla="*/ 1928608 h 2344739"/>
              <a:gd name="connsiteX212" fmla="*/ 837540 w 12192001"/>
              <a:gd name="connsiteY212" fmla="*/ 1929821 h 2344739"/>
              <a:gd name="connsiteX213" fmla="*/ 816809 w 12192001"/>
              <a:gd name="connsiteY213" fmla="*/ 1927857 h 2344739"/>
              <a:gd name="connsiteX214" fmla="*/ 811506 w 12192001"/>
              <a:gd name="connsiteY214" fmla="*/ 1930751 h 2344739"/>
              <a:gd name="connsiteX215" fmla="*/ 797041 w 12192001"/>
              <a:gd name="connsiteY215" fmla="*/ 1930446 h 2344739"/>
              <a:gd name="connsiteX216" fmla="*/ 767901 w 12192001"/>
              <a:gd name="connsiteY216" fmla="*/ 1932653 h 2344739"/>
              <a:gd name="connsiteX217" fmla="*/ 763053 w 12192001"/>
              <a:gd name="connsiteY217" fmla="*/ 1930432 h 2344739"/>
              <a:gd name="connsiteX218" fmla="*/ 720047 w 12192001"/>
              <a:gd name="connsiteY218" fmla="*/ 1929661 h 2344739"/>
              <a:gd name="connsiteX219" fmla="*/ 719742 w 12192001"/>
              <a:gd name="connsiteY219" fmla="*/ 1928399 h 2344739"/>
              <a:gd name="connsiteX220" fmla="*/ 708875 w 12192001"/>
              <a:gd name="connsiteY220" fmla="*/ 1922722 h 2344739"/>
              <a:gd name="connsiteX221" fmla="*/ 596792 w 12192001"/>
              <a:gd name="connsiteY221" fmla="*/ 1879864 h 2344739"/>
              <a:gd name="connsiteX222" fmla="*/ 578535 w 12192001"/>
              <a:gd name="connsiteY222" fmla="*/ 1877212 h 2344739"/>
              <a:gd name="connsiteX223" fmla="*/ 571717 w 12192001"/>
              <a:gd name="connsiteY223" fmla="*/ 1877401 h 2344739"/>
              <a:gd name="connsiteX224" fmla="*/ 445099 w 12192001"/>
              <a:gd name="connsiteY224" fmla="*/ 1839371 h 2344739"/>
              <a:gd name="connsiteX225" fmla="*/ 404015 w 12192001"/>
              <a:gd name="connsiteY225" fmla="*/ 1833548 h 2344739"/>
              <a:gd name="connsiteX226" fmla="*/ 292435 w 12192001"/>
              <a:gd name="connsiteY226" fmla="*/ 1812852 h 2344739"/>
              <a:gd name="connsiteX227" fmla="*/ 118381 w 12192001"/>
              <a:gd name="connsiteY227" fmla="*/ 1761047 h 2344739"/>
              <a:gd name="connsiteX228" fmla="*/ 15526 w 12192001"/>
              <a:gd name="connsiteY228" fmla="*/ 1758191 h 2344739"/>
              <a:gd name="connsiteX229" fmla="*/ 2 w 12192001"/>
              <a:gd name="connsiteY229" fmla="*/ 1752722 h 2344739"/>
              <a:gd name="connsiteX230" fmla="*/ 1 w 12192001"/>
              <a:gd name="connsiteY230" fmla="*/ 762497 h 2344739"/>
              <a:gd name="connsiteX231" fmla="*/ 0 w 12192001"/>
              <a:gd name="connsiteY231" fmla="*/ 762497 h 2344739"/>
              <a:gd name="connsiteX232" fmla="*/ 0 w 12192001"/>
              <a:gd name="connsiteY232" fmla="*/ 222213 h 2344739"/>
              <a:gd name="connsiteX233" fmla="*/ 0 w 12192001"/>
              <a:gd name="connsiteY233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51232 w 12192001"/>
              <a:gd name="connsiteY69" fmla="*/ 1923669 h 2344739"/>
              <a:gd name="connsiteX70" fmla="*/ 9113812 w 12192001"/>
              <a:gd name="connsiteY70" fmla="*/ 1919069 h 2344739"/>
              <a:gd name="connsiteX71" fmla="*/ 9053453 w 12192001"/>
              <a:gd name="connsiteY71" fmla="*/ 1910755 h 2344739"/>
              <a:gd name="connsiteX72" fmla="*/ 9005486 w 12192001"/>
              <a:gd name="connsiteY72" fmla="*/ 1914040 h 2344739"/>
              <a:gd name="connsiteX73" fmla="*/ 9005201 w 12192001"/>
              <a:gd name="connsiteY73" fmla="*/ 1913800 h 2344739"/>
              <a:gd name="connsiteX74" fmla="*/ 8996232 w 12192001"/>
              <a:gd name="connsiteY74" fmla="*/ 1915011 h 2344739"/>
              <a:gd name="connsiteX75" fmla="*/ 8990394 w 12192001"/>
              <a:gd name="connsiteY75" fmla="*/ 1917072 h 2344739"/>
              <a:gd name="connsiteX76" fmla="*/ 8974337 w 12192001"/>
              <a:gd name="connsiteY76" fmla="*/ 1920298 h 2344739"/>
              <a:gd name="connsiteX77" fmla="*/ 8968011 w 12192001"/>
              <a:gd name="connsiteY77" fmla="*/ 1919598 h 2344739"/>
              <a:gd name="connsiteX78" fmla="*/ 8963048 w 12192001"/>
              <a:gd name="connsiteY78" fmla="*/ 1917373 h 2344739"/>
              <a:gd name="connsiteX79" fmla="*/ 8928988 w 12192001"/>
              <a:gd name="connsiteY79" fmla="*/ 1914185 h 2344739"/>
              <a:gd name="connsiteX80" fmla="*/ 8752444 w 12192001"/>
              <a:gd name="connsiteY80" fmla="*/ 1933417 h 2344739"/>
              <a:gd name="connsiteX81" fmla="*/ 8707847 w 12192001"/>
              <a:gd name="connsiteY81" fmla="*/ 1935518 h 2344739"/>
              <a:gd name="connsiteX82" fmla="*/ 8596071 w 12192001"/>
              <a:gd name="connsiteY82" fmla="*/ 1944090 h 2344739"/>
              <a:gd name="connsiteX83" fmla="*/ 8525230 w 12192001"/>
              <a:gd name="connsiteY83" fmla="*/ 1929248 h 2344739"/>
              <a:gd name="connsiteX84" fmla="*/ 8510983 w 12192001"/>
              <a:gd name="connsiteY84" fmla="*/ 1935163 h 2344739"/>
              <a:gd name="connsiteX85" fmla="*/ 8506167 w 12192001"/>
              <a:gd name="connsiteY85" fmla="*/ 1938164 h 2344739"/>
              <a:gd name="connsiteX86" fmla="*/ 8497968 w 12192001"/>
              <a:gd name="connsiteY86" fmla="*/ 1940902 h 2344739"/>
              <a:gd name="connsiteX87" fmla="*/ 8497594 w 12192001"/>
              <a:gd name="connsiteY87" fmla="*/ 1940723 h 2344739"/>
              <a:gd name="connsiteX88" fmla="*/ 8490249 w 12192001"/>
              <a:gd name="connsiteY88" fmla="*/ 1943773 h 2344739"/>
              <a:gd name="connsiteX89" fmla="*/ 8367182 w 12192001"/>
              <a:gd name="connsiteY89" fmla="*/ 1957815 h 2344739"/>
              <a:gd name="connsiteX90" fmla="*/ 8353799 w 12192001"/>
              <a:gd name="connsiteY90" fmla="*/ 1958009 h 2344739"/>
              <a:gd name="connsiteX91" fmla="*/ 8352373 w 12192001"/>
              <a:gd name="connsiteY91" fmla="*/ 1957169 h 2344739"/>
              <a:gd name="connsiteX92" fmla="*/ 8320104 w 12192001"/>
              <a:gd name="connsiteY92" fmla="*/ 1974587 h 2344739"/>
              <a:gd name="connsiteX93" fmla="*/ 8314433 w 12192001"/>
              <a:gd name="connsiteY93" fmla="*/ 1974913 h 2344739"/>
              <a:gd name="connsiteX94" fmla="*/ 8295174 w 12192001"/>
              <a:gd name="connsiteY94" fmla="*/ 1988808 h 2344739"/>
              <a:gd name="connsiteX95" fmla="*/ 8284276 w 12192001"/>
              <a:gd name="connsiteY95" fmla="*/ 1994631 h 2344739"/>
              <a:gd name="connsiteX96" fmla="*/ 8283150 w 12192001"/>
              <a:gd name="connsiteY96" fmla="*/ 1999074 h 2344739"/>
              <a:gd name="connsiteX97" fmla="*/ 8266076 w 12192001"/>
              <a:gd name="connsiteY97" fmla="*/ 2006249 h 2344739"/>
              <a:gd name="connsiteX98" fmla="*/ 8263377 w 12192001"/>
              <a:gd name="connsiteY98" fmla="*/ 2006019 h 2344739"/>
              <a:gd name="connsiteX99" fmla="*/ 8252033 w 12192001"/>
              <a:gd name="connsiteY99" fmla="*/ 2015862 h 2344739"/>
              <a:gd name="connsiteX100" fmla="*/ 8245834 w 12192001"/>
              <a:gd name="connsiteY100" fmla="*/ 2028854 h 2344739"/>
              <a:gd name="connsiteX101" fmla="*/ 8090272 w 12192001"/>
              <a:gd name="connsiteY101" fmla="*/ 2075015 h 2344739"/>
              <a:gd name="connsiteX102" fmla="*/ 7905407 w 12192001"/>
              <a:gd name="connsiteY102" fmla="*/ 2116988 h 2344739"/>
              <a:gd name="connsiteX103" fmla="*/ 7718745 w 12192001"/>
              <a:gd name="connsiteY103" fmla="*/ 2142703 h 2344739"/>
              <a:gd name="connsiteX104" fmla="*/ 7614347 w 12192001"/>
              <a:gd name="connsiteY104" fmla="*/ 2139232 h 2344739"/>
              <a:gd name="connsiteX105" fmla="*/ 7527543 w 12192001"/>
              <a:gd name="connsiteY105" fmla="*/ 2145060 h 2344739"/>
              <a:gd name="connsiteX106" fmla="*/ 7519571 w 12192001"/>
              <a:gd name="connsiteY106" fmla="*/ 2147613 h 2344739"/>
              <a:gd name="connsiteX107" fmla="*/ 7507411 w 12192001"/>
              <a:gd name="connsiteY107" fmla="*/ 2148948 h 2344739"/>
              <a:gd name="connsiteX108" fmla="*/ 7507040 w 12192001"/>
              <a:gd name="connsiteY108" fmla="*/ 2148621 h 2344739"/>
              <a:gd name="connsiteX109" fmla="*/ 7495795 w 12192001"/>
              <a:gd name="connsiteY109" fmla="*/ 2150573 h 2344739"/>
              <a:gd name="connsiteX110" fmla="*/ 7405391 w 12192001"/>
              <a:gd name="connsiteY110" fmla="*/ 2142468 h 2344739"/>
              <a:gd name="connsiteX111" fmla="*/ 7312180 w 12192001"/>
              <a:gd name="connsiteY111" fmla="*/ 2132873 h 2344739"/>
              <a:gd name="connsiteX112" fmla="*/ 7310853 w 12192001"/>
              <a:gd name="connsiteY112" fmla="*/ 2131431 h 2344739"/>
              <a:gd name="connsiteX113" fmla="*/ 7218559 w 12192001"/>
              <a:gd name="connsiteY113" fmla="*/ 2156680 h 2344739"/>
              <a:gd name="connsiteX114" fmla="*/ 7201101 w 12192001"/>
              <a:gd name="connsiteY114" fmla="*/ 2161230 h 2344739"/>
              <a:gd name="connsiteX115" fmla="*/ 7197004 w 12192001"/>
              <a:gd name="connsiteY115" fmla="*/ 2166588 h 2344739"/>
              <a:gd name="connsiteX116" fmla="*/ 7170808 w 12192001"/>
              <a:gd name="connsiteY116" fmla="*/ 2171236 h 2344739"/>
              <a:gd name="connsiteX117" fmla="*/ 7096988 w 12192001"/>
              <a:gd name="connsiteY117" fmla="*/ 2183464 h 2344739"/>
              <a:gd name="connsiteX118" fmla="*/ 7018496 w 12192001"/>
              <a:gd name="connsiteY118" fmla="*/ 2183090 h 2344739"/>
              <a:gd name="connsiteX119" fmla="*/ 6904146 w 12192001"/>
              <a:gd name="connsiteY119" fmla="*/ 2212596 h 2344739"/>
              <a:gd name="connsiteX120" fmla="*/ 6708222 w 12192001"/>
              <a:gd name="connsiteY120" fmla="*/ 2240551 h 2344739"/>
              <a:gd name="connsiteX121" fmla="*/ 6549454 w 12192001"/>
              <a:gd name="connsiteY121" fmla="*/ 2269327 h 2344739"/>
              <a:gd name="connsiteX122" fmla="*/ 6317560 w 12192001"/>
              <a:gd name="connsiteY122" fmla="*/ 2316127 h 2344739"/>
              <a:gd name="connsiteX123" fmla="*/ 6168674 w 12192001"/>
              <a:gd name="connsiteY123" fmla="*/ 2318214 h 2344739"/>
              <a:gd name="connsiteX124" fmla="*/ 6073848 w 12192001"/>
              <a:gd name="connsiteY124" fmla="*/ 2338676 h 2344739"/>
              <a:gd name="connsiteX125" fmla="*/ 6068529 w 12192001"/>
              <a:gd name="connsiteY125" fmla="*/ 2337139 h 2344739"/>
              <a:gd name="connsiteX126" fmla="*/ 6048638 w 12192001"/>
              <a:gd name="connsiteY126" fmla="*/ 2337822 h 2344739"/>
              <a:gd name="connsiteX127" fmla="*/ 6041285 w 12192001"/>
              <a:gd name="connsiteY127" fmla="*/ 2329473 h 2344739"/>
              <a:gd name="connsiteX128" fmla="*/ 6010090 w 12192001"/>
              <a:gd name="connsiteY128" fmla="*/ 2324380 h 2344739"/>
              <a:gd name="connsiteX129" fmla="*/ 5957375 w 12192001"/>
              <a:gd name="connsiteY129" fmla="*/ 2328024 h 2344739"/>
              <a:gd name="connsiteX130" fmla="*/ 5758919 w 12192001"/>
              <a:gd name="connsiteY130" fmla="*/ 2343716 h 2344739"/>
              <a:gd name="connsiteX131" fmla="*/ 5626960 w 12192001"/>
              <a:gd name="connsiteY131" fmla="*/ 2344739 h 2344739"/>
              <a:gd name="connsiteX132" fmla="*/ 5470906 w 12192001"/>
              <a:gd name="connsiteY132" fmla="*/ 2330719 h 2344739"/>
              <a:gd name="connsiteX133" fmla="*/ 5432761 w 12192001"/>
              <a:gd name="connsiteY133" fmla="*/ 2319466 h 2344739"/>
              <a:gd name="connsiteX134" fmla="*/ 5381669 w 12192001"/>
              <a:gd name="connsiteY134" fmla="*/ 2301764 h 2344739"/>
              <a:gd name="connsiteX135" fmla="*/ 5261764 w 12192001"/>
              <a:gd name="connsiteY135" fmla="*/ 2281347 h 2344739"/>
              <a:gd name="connsiteX136" fmla="*/ 5222961 w 12192001"/>
              <a:gd name="connsiteY136" fmla="*/ 2270223 h 2344739"/>
              <a:gd name="connsiteX137" fmla="*/ 5174660 w 12192001"/>
              <a:gd name="connsiteY137" fmla="*/ 2267233 h 2344739"/>
              <a:gd name="connsiteX138" fmla="*/ 5156554 w 12192001"/>
              <a:gd name="connsiteY138" fmla="*/ 2260010 h 2344739"/>
              <a:gd name="connsiteX139" fmla="*/ 5142599 w 12192001"/>
              <a:gd name="connsiteY139" fmla="*/ 2256610 h 2344739"/>
              <a:gd name="connsiteX140" fmla="*/ 5139596 w 12192001"/>
              <a:gd name="connsiteY140" fmla="*/ 2254509 h 2344739"/>
              <a:gd name="connsiteX141" fmla="*/ 5121659 w 12192001"/>
              <a:gd name="connsiteY141" fmla="*/ 2243656 h 2344739"/>
              <a:gd name="connsiteX142" fmla="*/ 5065790 w 12192001"/>
              <a:gd name="connsiteY142" fmla="*/ 2250227 h 2344739"/>
              <a:gd name="connsiteX143" fmla="*/ 5011514 w 12192001"/>
              <a:gd name="connsiteY143" fmla="*/ 2233846 h 2344739"/>
              <a:gd name="connsiteX144" fmla="*/ 4840441 w 12192001"/>
              <a:gd name="connsiteY144" fmla="*/ 2209829 h 2344739"/>
              <a:gd name="connsiteX145" fmla="*/ 4762447 w 12192001"/>
              <a:gd name="connsiteY145" fmla="*/ 2182061 h 2344739"/>
              <a:gd name="connsiteX146" fmla="*/ 4723186 w 12192001"/>
              <a:gd name="connsiteY146" fmla="*/ 2173047 h 2344739"/>
              <a:gd name="connsiteX147" fmla="*/ 4721176 w 12192001"/>
              <a:gd name="connsiteY147" fmla="*/ 2172298 h 2344739"/>
              <a:gd name="connsiteX148" fmla="*/ 4722111 w 12192001"/>
              <a:gd name="connsiteY148" fmla="*/ 2172087 h 2344739"/>
              <a:gd name="connsiteX149" fmla="*/ 4717202 w 12192001"/>
              <a:gd name="connsiteY149" fmla="*/ 2170817 h 2344739"/>
              <a:gd name="connsiteX150" fmla="*/ 4721176 w 12192001"/>
              <a:gd name="connsiteY150" fmla="*/ 2172298 h 2344739"/>
              <a:gd name="connsiteX151" fmla="*/ 4715526 w 12192001"/>
              <a:gd name="connsiteY151" fmla="*/ 2173573 h 2344739"/>
              <a:gd name="connsiteX152" fmla="*/ 4515814 w 12192001"/>
              <a:gd name="connsiteY152" fmla="*/ 2163671 h 2344739"/>
              <a:gd name="connsiteX153" fmla="*/ 4428543 w 12192001"/>
              <a:gd name="connsiteY153" fmla="*/ 2153020 h 2344739"/>
              <a:gd name="connsiteX154" fmla="*/ 4362875 w 12192001"/>
              <a:gd name="connsiteY154" fmla="*/ 2151674 h 2344739"/>
              <a:gd name="connsiteX155" fmla="*/ 4316966 w 12192001"/>
              <a:gd name="connsiteY155" fmla="*/ 2158289 h 2344739"/>
              <a:gd name="connsiteX156" fmla="*/ 4315110 w 12192001"/>
              <a:gd name="connsiteY156" fmla="*/ 2156948 h 2344739"/>
              <a:gd name="connsiteX157" fmla="*/ 4295144 w 12192001"/>
              <a:gd name="connsiteY157" fmla="*/ 2155069 h 2344739"/>
              <a:gd name="connsiteX158" fmla="*/ 4290064 w 12192001"/>
              <a:gd name="connsiteY158" fmla="*/ 2157986 h 2344739"/>
              <a:gd name="connsiteX159" fmla="*/ 4276142 w 12192001"/>
              <a:gd name="connsiteY159" fmla="*/ 2157740 h 2344739"/>
              <a:gd name="connsiteX160" fmla="*/ 4248117 w 12192001"/>
              <a:gd name="connsiteY160" fmla="*/ 2160064 h 2344739"/>
              <a:gd name="connsiteX161" fmla="*/ 4202051 w 12192001"/>
              <a:gd name="connsiteY161" fmla="*/ 2157269 h 2344739"/>
              <a:gd name="connsiteX162" fmla="*/ 4201745 w 12192001"/>
              <a:gd name="connsiteY162" fmla="*/ 2156010 h 2344739"/>
              <a:gd name="connsiteX163" fmla="*/ 4191248 w 12192001"/>
              <a:gd name="connsiteY163" fmla="*/ 2150376 h 2344739"/>
              <a:gd name="connsiteX164" fmla="*/ 4142745 w 12192001"/>
              <a:gd name="connsiteY164" fmla="*/ 2134511 h 2344739"/>
              <a:gd name="connsiteX165" fmla="*/ 4083097 w 12192001"/>
              <a:gd name="connsiteY165" fmla="*/ 2107978 h 2344739"/>
              <a:gd name="connsiteX166" fmla="*/ 4074546 w 12192001"/>
              <a:gd name="connsiteY166" fmla="*/ 2107143 h 2344739"/>
              <a:gd name="connsiteX167" fmla="*/ 4074427 w 12192001"/>
              <a:gd name="connsiteY167" fmla="*/ 2106844 h 2344739"/>
              <a:gd name="connsiteX168" fmla="*/ 4065510 w 12192001"/>
              <a:gd name="connsiteY168" fmla="*/ 2105400 h 2344739"/>
              <a:gd name="connsiteX169" fmla="*/ 4058954 w 12192001"/>
              <a:gd name="connsiteY169" fmla="*/ 2105618 h 2344739"/>
              <a:gd name="connsiteX170" fmla="*/ 4042364 w 12192001"/>
              <a:gd name="connsiteY170" fmla="*/ 2103997 h 2344739"/>
              <a:gd name="connsiteX171" fmla="*/ 4036997 w 12192001"/>
              <a:gd name="connsiteY171" fmla="*/ 2101563 h 2344739"/>
              <a:gd name="connsiteX172" fmla="*/ 4035363 w 12192001"/>
              <a:gd name="connsiteY172" fmla="*/ 2097896 h 2344739"/>
              <a:gd name="connsiteX173" fmla="*/ 4033778 w 12192001"/>
              <a:gd name="connsiteY173" fmla="*/ 2098131 h 2344739"/>
              <a:gd name="connsiteX174" fmla="*/ 4004538 w 12192001"/>
              <a:gd name="connsiteY174" fmla="*/ 2085563 h 2344739"/>
              <a:gd name="connsiteX175" fmla="*/ 3936846 w 12192001"/>
              <a:gd name="connsiteY175" fmla="*/ 2068106 h 2344739"/>
              <a:gd name="connsiteX176" fmla="*/ 3897275 w 12192001"/>
              <a:gd name="connsiteY176" fmla="*/ 2062451 h 2344739"/>
              <a:gd name="connsiteX177" fmla="*/ 3789760 w 12192001"/>
              <a:gd name="connsiteY177" fmla="*/ 2042213 h 2344739"/>
              <a:gd name="connsiteX178" fmla="*/ 3682513 w 12192001"/>
              <a:gd name="connsiteY178" fmla="*/ 2018290 h 2344739"/>
              <a:gd name="connsiteX179" fmla="*/ 3610035 w 12192001"/>
              <a:gd name="connsiteY179" fmla="*/ 1986019 h 2344739"/>
              <a:gd name="connsiteX180" fmla="*/ 3603855 w 12192001"/>
              <a:gd name="connsiteY180" fmla="*/ 1987381 h 2344739"/>
              <a:gd name="connsiteX181" fmla="*/ 3594736 w 12192001"/>
              <a:gd name="connsiteY181" fmla="*/ 1987545 h 2344739"/>
              <a:gd name="connsiteX182" fmla="*/ 3594501 w 12192001"/>
              <a:gd name="connsiteY182" fmla="*/ 1987276 h 2344739"/>
              <a:gd name="connsiteX183" fmla="*/ 3585978 w 12192001"/>
              <a:gd name="connsiteY183" fmla="*/ 1987966 h 2344739"/>
              <a:gd name="connsiteX184" fmla="*/ 3536135 w 12192001"/>
              <a:gd name="connsiteY184" fmla="*/ 1978267 h 2344739"/>
              <a:gd name="connsiteX185" fmla="*/ 3473223 w 12192001"/>
              <a:gd name="connsiteY185" fmla="*/ 1974606 h 2344739"/>
              <a:gd name="connsiteX186" fmla="*/ 3400728 w 12192001"/>
              <a:gd name="connsiteY186" fmla="*/ 1962558 h 2344739"/>
              <a:gd name="connsiteX187" fmla="*/ 3363888 w 12192001"/>
              <a:gd name="connsiteY187" fmla="*/ 1979510 h 2344739"/>
              <a:gd name="connsiteX188" fmla="*/ 3344026 w 12192001"/>
              <a:gd name="connsiteY188" fmla="*/ 1981192 h 2344739"/>
              <a:gd name="connsiteX189" fmla="*/ 3341698 w 12192001"/>
              <a:gd name="connsiteY189" fmla="*/ 1980217 h 2344739"/>
              <a:gd name="connsiteX190" fmla="*/ 3262356 w 12192001"/>
              <a:gd name="connsiteY190" fmla="*/ 1986094 h 2344739"/>
              <a:gd name="connsiteX191" fmla="*/ 3142556 w 12192001"/>
              <a:gd name="connsiteY191" fmla="*/ 1993869 h 2344739"/>
              <a:gd name="connsiteX192" fmla="*/ 3030291 w 12192001"/>
              <a:gd name="connsiteY192" fmla="*/ 1996512 h 2344739"/>
              <a:gd name="connsiteX193" fmla="*/ 2781569 w 12192001"/>
              <a:gd name="connsiteY193" fmla="*/ 2018333 h 2344739"/>
              <a:gd name="connsiteX194" fmla="*/ 2646527 w 12192001"/>
              <a:gd name="connsiteY194" fmla="*/ 2028869 h 2344739"/>
              <a:gd name="connsiteX195" fmla="*/ 2568028 w 12192001"/>
              <a:gd name="connsiteY195" fmla="*/ 2002628 h 2344739"/>
              <a:gd name="connsiteX196" fmla="*/ 2443255 w 12192001"/>
              <a:gd name="connsiteY196" fmla="*/ 2016529 h 2344739"/>
              <a:gd name="connsiteX197" fmla="*/ 2315112 w 12192001"/>
              <a:gd name="connsiteY197" fmla="*/ 2024996 h 2344739"/>
              <a:gd name="connsiteX198" fmla="*/ 2208578 w 12192001"/>
              <a:gd name="connsiteY198" fmla="*/ 2019763 h 2344739"/>
              <a:gd name="connsiteX199" fmla="*/ 2094665 w 12192001"/>
              <a:gd name="connsiteY199" fmla="*/ 2003052 h 2344739"/>
              <a:gd name="connsiteX200" fmla="*/ 1997356 w 12192001"/>
              <a:gd name="connsiteY200" fmla="*/ 1995032 h 2344739"/>
              <a:gd name="connsiteX201" fmla="*/ 1928172 w 12192001"/>
              <a:gd name="connsiteY201" fmla="*/ 2016977 h 2344739"/>
              <a:gd name="connsiteX202" fmla="*/ 1921650 w 12192001"/>
              <a:gd name="connsiteY202" fmla="*/ 2012146 h 2344739"/>
              <a:gd name="connsiteX203" fmla="*/ 1873080 w 12192001"/>
              <a:gd name="connsiteY203" fmla="*/ 2013741 h 2344739"/>
              <a:gd name="connsiteX204" fmla="*/ 1786655 w 12192001"/>
              <a:gd name="connsiteY204" fmla="*/ 2041363 h 2344739"/>
              <a:gd name="connsiteX205" fmla="*/ 1738204 w 12192001"/>
              <a:gd name="connsiteY205" fmla="*/ 2036312 h 2344739"/>
              <a:gd name="connsiteX206" fmla="*/ 1675071 w 12192001"/>
              <a:gd name="connsiteY206" fmla="*/ 2019963 h 2344739"/>
              <a:gd name="connsiteX207" fmla="*/ 1608669 w 12192001"/>
              <a:gd name="connsiteY207" fmla="*/ 2013066 h 2344739"/>
              <a:gd name="connsiteX208" fmla="*/ 1496110 w 12192001"/>
              <a:gd name="connsiteY208" fmla="*/ 1987476 h 2344739"/>
              <a:gd name="connsiteX209" fmla="*/ 1149979 w 12192001"/>
              <a:gd name="connsiteY209" fmla="*/ 1938041 h 2344739"/>
              <a:gd name="connsiteX210" fmla="*/ 858269 w 12192001"/>
              <a:gd name="connsiteY210" fmla="*/ 1928608 h 2344739"/>
              <a:gd name="connsiteX211" fmla="*/ 837540 w 12192001"/>
              <a:gd name="connsiteY211" fmla="*/ 1929821 h 2344739"/>
              <a:gd name="connsiteX212" fmla="*/ 816809 w 12192001"/>
              <a:gd name="connsiteY212" fmla="*/ 1927857 h 2344739"/>
              <a:gd name="connsiteX213" fmla="*/ 811506 w 12192001"/>
              <a:gd name="connsiteY213" fmla="*/ 1930751 h 2344739"/>
              <a:gd name="connsiteX214" fmla="*/ 797041 w 12192001"/>
              <a:gd name="connsiteY214" fmla="*/ 1930446 h 2344739"/>
              <a:gd name="connsiteX215" fmla="*/ 767901 w 12192001"/>
              <a:gd name="connsiteY215" fmla="*/ 1932653 h 2344739"/>
              <a:gd name="connsiteX216" fmla="*/ 763053 w 12192001"/>
              <a:gd name="connsiteY216" fmla="*/ 1930432 h 2344739"/>
              <a:gd name="connsiteX217" fmla="*/ 720047 w 12192001"/>
              <a:gd name="connsiteY217" fmla="*/ 1929661 h 2344739"/>
              <a:gd name="connsiteX218" fmla="*/ 719742 w 12192001"/>
              <a:gd name="connsiteY218" fmla="*/ 1928399 h 2344739"/>
              <a:gd name="connsiteX219" fmla="*/ 708875 w 12192001"/>
              <a:gd name="connsiteY219" fmla="*/ 1922722 h 2344739"/>
              <a:gd name="connsiteX220" fmla="*/ 596792 w 12192001"/>
              <a:gd name="connsiteY220" fmla="*/ 1879864 h 2344739"/>
              <a:gd name="connsiteX221" fmla="*/ 578535 w 12192001"/>
              <a:gd name="connsiteY221" fmla="*/ 1877212 h 2344739"/>
              <a:gd name="connsiteX222" fmla="*/ 571717 w 12192001"/>
              <a:gd name="connsiteY222" fmla="*/ 1877401 h 2344739"/>
              <a:gd name="connsiteX223" fmla="*/ 445099 w 12192001"/>
              <a:gd name="connsiteY223" fmla="*/ 1839371 h 2344739"/>
              <a:gd name="connsiteX224" fmla="*/ 404015 w 12192001"/>
              <a:gd name="connsiteY224" fmla="*/ 1833548 h 2344739"/>
              <a:gd name="connsiteX225" fmla="*/ 292435 w 12192001"/>
              <a:gd name="connsiteY225" fmla="*/ 1812852 h 2344739"/>
              <a:gd name="connsiteX226" fmla="*/ 118381 w 12192001"/>
              <a:gd name="connsiteY226" fmla="*/ 1761047 h 2344739"/>
              <a:gd name="connsiteX227" fmla="*/ 15526 w 12192001"/>
              <a:gd name="connsiteY227" fmla="*/ 1758191 h 2344739"/>
              <a:gd name="connsiteX228" fmla="*/ 2 w 12192001"/>
              <a:gd name="connsiteY228" fmla="*/ 1752722 h 2344739"/>
              <a:gd name="connsiteX229" fmla="*/ 1 w 12192001"/>
              <a:gd name="connsiteY229" fmla="*/ 762497 h 2344739"/>
              <a:gd name="connsiteX230" fmla="*/ 0 w 12192001"/>
              <a:gd name="connsiteY230" fmla="*/ 762497 h 2344739"/>
              <a:gd name="connsiteX231" fmla="*/ 0 w 12192001"/>
              <a:gd name="connsiteY231" fmla="*/ 222213 h 2344739"/>
              <a:gd name="connsiteX232" fmla="*/ 0 w 12192001"/>
              <a:gd name="connsiteY232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310853 w 12192001"/>
              <a:gd name="connsiteY111" fmla="*/ 2131431 h 2344739"/>
              <a:gd name="connsiteX112" fmla="*/ 7218559 w 12192001"/>
              <a:gd name="connsiteY112" fmla="*/ 2156680 h 2344739"/>
              <a:gd name="connsiteX113" fmla="*/ 7201101 w 12192001"/>
              <a:gd name="connsiteY113" fmla="*/ 2161230 h 2344739"/>
              <a:gd name="connsiteX114" fmla="*/ 7197004 w 12192001"/>
              <a:gd name="connsiteY114" fmla="*/ 2166588 h 2344739"/>
              <a:gd name="connsiteX115" fmla="*/ 7170808 w 12192001"/>
              <a:gd name="connsiteY115" fmla="*/ 2171236 h 2344739"/>
              <a:gd name="connsiteX116" fmla="*/ 7096988 w 12192001"/>
              <a:gd name="connsiteY116" fmla="*/ 2183464 h 2344739"/>
              <a:gd name="connsiteX117" fmla="*/ 7018496 w 12192001"/>
              <a:gd name="connsiteY117" fmla="*/ 2183090 h 2344739"/>
              <a:gd name="connsiteX118" fmla="*/ 6904146 w 12192001"/>
              <a:gd name="connsiteY118" fmla="*/ 2212596 h 2344739"/>
              <a:gd name="connsiteX119" fmla="*/ 6708222 w 12192001"/>
              <a:gd name="connsiteY119" fmla="*/ 2240551 h 2344739"/>
              <a:gd name="connsiteX120" fmla="*/ 6549454 w 12192001"/>
              <a:gd name="connsiteY120" fmla="*/ 2269327 h 2344739"/>
              <a:gd name="connsiteX121" fmla="*/ 6317560 w 12192001"/>
              <a:gd name="connsiteY121" fmla="*/ 2316127 h 2344739"/>
              <a:gd name="connsiteX122" fmla="*/ 6168674 w 12192001"/>
              <a:gd name="connsiteY122" fmla="*/ 2318214 h 2344739"/>
              <a:gd name="connsiteX123" fmla="*/ 6073848 w 12192001"/>
              <a:gd name="connsiteY123" fmla="*/ 2338676 h 2344739"/>
              <a:gd name="connsiteX124" fmla="*/ 6068529 w 12192001"/>
              <a:gd name="connsiteY124" fmla="*/ 2337139 h 2344739"/>
              <a:gd name="connsiteX125" fmla="*/ 6048638 w 12192001"/>
              <a:gd name="connsiteY125" fmla="*/ 2337822 h 2344739"/>
              <a:gd name="connsiteX126" fmla="*/ 6041285 w 12192001"/>
              <a:gd name="connsiteY126" fmla="*/ 2329473 h 2344739"/>
              <a:gd name="connsiteX127" fmla="*/ 6010090 w 12192001"/>
              <a:gd name="connsiteY127" fmla="*/ 2324380 h 2344739"/>
              <a:gd name="connsiteX128" fmla="*/ 5957375 w 12192001"/>
              <a:gd name="connsiteY128" fmla="*/ 2328024 h 2344739"/>
              <a:gd name="connsiteX129" fmla="*/ 5758919 w 12192001"/>
              <a:gd name="connsiteY129" fmla="*/ 2343716 h 2344739"/>
              <a:gd name="connsiteX130" fmla="*/ 5626960 w 12192001"/>
              <a:gd name="connsiteY130" fmla="*/ 2344739 h 2344739"/>
              <a:gd name="connsiteX131" fmla="*/ 5470906 w 12192001"/>
              <a:gd name="connsiteY131" fmla="*/ 2330719 h 2344739"/>
              <a:gd name="connsiteX132" fmla="*/ 5432761 w 12192001"/>
              <a:gd name="connsiteY132" fmla="*/ 2319466 h 2344739"/>
              <a:gd name="connsiteX133" fmla="*/ 5381669 w 12192001"/>
              <a:gd name="connsiteY133" fmla="*/ 2301764 h 2344739"/>
              <a:gd name="connsiteX134" fmla="*/ 5261764 w 12192001"/>
              <a:gd name="connsiteY134" fmla="*/ 2281347 h 2344739"/>
              <a:gd name="connsiteX135" fmla="*/ 5222961 w 12192001"/>
              <a:gd name="connsiteY135" fmla="*/ 2270223 h 2344739"/>
              <a:gd name="connsiteX136" fmla="*/ 5174660 w 12192001"/>
              <a:gd name="connsiteY136" fmla="*/ 2267233 h 2344739"/>
              <a:gd name="connsiteX137" fmla="*/ 5156554 w 12192001"/>
              <a:gd name="connsiteY137" fmla="*/ 2260010 h 2344739"/>
              <a:gd name="connsiteX138" fmla="*/ 5142599 w 12192001"/>
              <a:gd name="connsiteY138" fmla="*/ 2256610 h 2344739"/>
              <a:gd name="connsiteX139" fmla="*/ 5139596 w 12192001"/>
              <a:gd name="connsiteY139" fmla="*/ 2254509 h 2344739"/>
              <a:gd name="connsiteX140" fmla="*/ 5121659 w 12192001"/>
              <a:gd name="connsiteY140" fmla="*/ 2243656 h 2344739"/>
              <a:gd name="connsiteX141" fmla="*/ 5065790 w 12192001"/>
              <a:gd name="connsiteY141" fmla="*/ 2250227 h 2344739"/>
              <a:gd name="connsiteX142" fmla="*/ 5011514 w 12192001"/>
              <a:gd name="connsiteY142" fmla="*/ 2233846 h 2344739"/>
              <a:gd name="connsiteX143" fmla="*/ 4840441 w 12192001"/>
              <a:gd name="connsiteY143" fmla="*/ 2209829 h 2344739"/>
              <a:gd name="connsiteX144" fmla="*/ 4762447 w 12192001"/>
              <a:gd name="connsiteY144" fmla="*/ 2182061 h 2344739"/>
              <a:gd name="connsiteX145" fmla="*/ 4723186 w 12192001"/>
              <a:gd name="connsiteY145" fmla="*/ 2173047 h 2344739"/>
              <a:gd name="connsiteX146" fmla="*/ 4721176 w 12192001"/>
              <a:gd name="connsiteY146" fmla="*/ 2172298 h 2344739"/>
              <a:gd name="connsiteX147" fmla="*/ 4722111 w 12192001"/>
              <a:gd name="connsiteY147" fmla="*/ 2172087 h 2344739"/>
              <a:gd name="connsiteX148" fmla="*/ 4717202 w 12192001"/>
              <a:gd name="connsiteY148" fmla="*/ 2170817 h 2344739"/>
              <a:gd name="connsiteX149" fmla="*/ 4721176 w 12192001"/>
              <a:gd name="connsiteY149" fmla="*/ 2172298 h 2344739"/>
              <a:gd name="connsiteX150" fmla="*/ 4715526 w 12192001"/>
              <a:gd name="connsiteY150" fmla="*/ 2173573 h 2344739"/>
              <a:gd name="connsiteX151" fmla="*/ 4515814 w 12192001"/>
              <a:gd name="connsiteY151" fmla="*/ 2163671 h 2344739"/>
              <a:gd name="connsiteX152" fmla="*/ 4428543 w 12192001"/>
              <a:gd name="connsiteY152" fmla="*/ 2153020 h 2344739"/>
              <a:gd name="connsiteX153" fmla="*/ 4362875 w 12192001"/>
              <a:gd name="connsiteY153" fmla="*/ 2151674 h 2344739"/>
              <a:gd name="connsiteX154" fmla="*/ 4316966 w 12192001"/>
              <a:gd name="connsiteY154" fmla="*/ 2158289 h 2344739"/>
              <a:gd name="connsiteX155" fmla="*/ 4315110 w 12192001"/>
              <a:gd name="connsiteY155" fmla="*/ 2156948 h 2344739"/>
              <a:gd name="connsiteX156" fmla="*/ 4295144 w 12192001"/>
              <a:gd name="connsiteY156" fmla="*/ 2155069 h 2344739"/>
              <a:gd name="connsiteX157" fmla="*/ 4290064 w 12192001"/>
              <a:gd name="connsiteY157" fmla="*/ 2157986 h 2344739"/>
              <a:gd name="connsiteX158" fmla="*/ 4276142 w 12192001"/>
              <a:gd name="connsiteY158" fmla="*/ 2157740 h 2344739"/>
              <a:gd name="connsiteX159" fmla="*/ 4248117 w 12192001"/>
              <a:gd name="connsiteY159" fmla="*/ 2160064 h 2344739"/>
              <a:gd name="connsiteX160" fmla="*/ 4202051 w 12192001"/>
              <a:gd name="connsiteY160" fmla="*/ 2157269 h 2344739"/>
              <a:gd name="connsiteX161" fmla="*/ 4201745 w 12192001"/>
              <a:gd name="connsiteY161" fmla="*/ 2156010 h 2344739"/>
              <a:gd name="connsiteX162" fmla="*/ 4191248 w 12192001"/>
              <a:gd name="connsiteY162" fmla="*/ 2150376 h 2344739"/>
              <a:gd name="connsiteX163" fmla="*/ 4142745 w 12192001"/>
              <a:gd name="connsiteY163" fmla="*/ 2134511 h 2344739"/>
              <a:gd name="connsiteX164" fmla="*/ 4083097 w 12192001"/>
              <a:gd name="connsiteY164" fmla="*/ 2107978 h 2344739"/>
              <a:gd name="connsiteX165" fmla="*/ 4074546 w 12192001"/>
              <a:gd name="connsiteY165" fmla="*/ 2107143 h 2344739"/>
              <a:gd name="connsiteX166" fmla="*/ 4074427 w 12192001"/>
              <a:gd name="connsiteY166" fmla="*/ 2106844 h 2344739"/>
              <a:gd name="connsiteX167" fmla="*/ 4065510 w 12192001"/>
              <a:gd name="connsiteY167" fmla="*/ 2105400 h 2344739"/>
              <a:gd name="connsiteX168" fmla="*/ 4058954 w 12192001"/>
              <a:gd name="connsiteY168" fmla="*/ 2105618 h 2344739"/>
              <a:gd name="connsiteX169" fmla="*/ 4042364 w 12192001"/>
              <a:gd name="connsiteY169" fmla="*/ 2103997 h 2344739"/>
              <a:gd name="connsiteX170" fmla="*/ 4036997 w 12192001"/>
              <a:gd name="connsiteY170" fmla="*/ 2101563 h 2344739"/>
              <a:gd name="connsiteX171" fmla="*/ 4035363 w 12192001"/>
              <a:gd name="connsiteY171" fmla="*/ 2097896 h 2344739"/>
              <a:gd name="connsiteX172" fmla="*/ 4033778 w 12192001"/>
              <a:gd name="connsiteY172" fmla="*/ 2098131 h 2344739"/>
              <a:gd name="connsiteX173" fmla="*/ 4004538 w 12192001"/>
              <a:gd name="connsiteY173" fmla="*/ 2085563 h 2344739"/>
              <a:gd name="connsiteX174" fmla="*/ 3936846 w 12192001"/>
              <a:gd name="connsiteY174" fmla="*/ 2068106 h 2344739"/>
              <a:gd name="connsiteX175" fmla="*/ 3897275 w 12192001"/>
              <a:gd name="connsiteY175" fmla="*/ 2062451 h 2344739"/>
              <a:gd name="connsiteX176" fmla="*/ 3789760 w 12192001"/>
              <a:gd name="connsiteY176" fmla="*/ 2042213 h 2344739"/>
              <a:gd name="connsiteX177" fmla="*/ 3682513 w 12192001"/>
              <a:gd name="connsiteY177" fmla="*/ 2018290 h 2344739"/>
              <a:gd name="connsiteX178" fmla="*/ 3610035 w 12192001"/>
              <a:gd name="connsiteY178" fmla="*/ 1986019 h 2344739"/>
              <a:gd name="connsiteX179" fmla="*/ 3603855 w 12192001"/>
              <a:gd name="connsiteY179" fmla="*/ 1987381 h 2344739"/>
              <a:gd name="connsiteX180" fmla="*/ 3594736 w 12192001"/>
              <a:gd name="connsiteY180" fmla="*/ 1987545 h 2344739"/>
              <a:gd name="connsiteX181" fmla="*/ 3594501 w 12192001"/>
              <a:gd name="connsiteY181" fmla="*/ 1987276 h 2344739"/>
              <a:gd name="connsiteX182" fmla="*/ 3585978 w 12192001"/>
              <a:gd name="connsiteY182" fmla="*/ 1987966 h 2344739"/>
              <a:gd name="connsiteX183" fmla="*/ 3536135 w 12192001"/>
              <a:gd name="connsiteY183" fmla="*/ 1978267 h 2344739"/>
              <a:gd name="connsiteX184" fmla="*/ 3473223 w 12192001"/>
              <a:gd name="connsiteY184" fmla="*/ 1974606 h 2344739"/>
              <a:gd name="connsiteX185" fmla="*/ 3400728 w 12192001"/>
              <a:gd name="connsiteY185" fmla="*/ 1962558 h 2344739"/>
              <a:gd name="connsiteX186" fmla="*/ 3363888 w 12192001"/>
              <a:gd name="connsiteY186" fmla="*/ 1979510 h 2344739"/>
              <a:gd name="connsiteX187" fmla="*/ 3344026 w 12192001"/>
              <a:gd name="connsiteY187" fmla="*/ 1981192 h 2344739"/>
              <a:gd name="connsiteX188" fmla="*/ 3341698 w 12192001"/>
              <a:gd name="connsiteY188" fmla="*/ 1980217 h 2344739"/>
              <a:gd name="connsiteX189" fmla="*/ 3262356 w 12192001"/>
              <a:gd name="connsiteY189" fmla="*/ 1986094 h 2344739"/>
              <a:gd name="connsiteX190" fmla="*/ 3142556 w 12192001"/>
              <a:gd name="connsiteY190" fmla="*/ 1993869 h 2344739"/>
              <a:gd name="connsiteX191" fmla="*/ 3030291 w 12192001"/>
              <a:gd name="connsiteY191" fmla="*/ 1996512 h 2344739"/>
              <a:gd name="connsiteX192" fmla="*/ 2781569 w 12192001"/>
              <a:gd name="connsiteY192" fmla="*/ 2018333 h 2344739"/>
              <a:gd name="connsiteX193" fmla="*/ 2646527 w 12192001"/>
              <a:gd name="connsiteY193" fmla="*/ 2028869 h 2344739"/>
              <a:gd name="connsiteX194" fmla="*/ 2568028 w 12192001"/>
              <a:gd name="connsiteY194" fmla="*/ 2002628 h 2344739"/>
              <a:gd name="connsiteX195" fmla="*/ 2443255 w 12192001"/>
              <a:gd name="connsiteY195" fmla="*/ 2016529 h 2344739"/>
              <a:gd name="connsiteX196" fmla="*/ 2315112 w 12192001"/>
              <a:gd name="connsiteY196" fmla="*/ 2024996 h 2344739"/>
              <a:gd name="connsiteX197" fmla="*/ 2208578 w 12192001"/>
              <a:gd name="connsiteY197" fmla="*/ 2019763 h 2344739"/>
              <a:gd name="connsiteX198" fmla="*/ 2094665 w 12192001"/>
              <a:gd name="connsiteY198" fmla="*/ 2003052 h 2344739"/>
              <a:gd name="connsiteX199" fmla="*/ 1997356 w 12192001"/>
              <a:gd name="connsiteY199" fmla="*/ 1995032 h 2344739"/>
              <a:gd name="connsiteX200" fmla="*/ 1928172 w 12192001"/>
              <a:gd name="connsiteY200" fmla="*/ 2016977 h 2344739"/>
              <a:gd name="connsiteX201" fmla="*/ 1921650 w 12192001"/>
              <a:gd name="connsiteY201" fmla="*/ 2012146 h 2344739"/>
              <a:gd name="connsiteX202" fmla="*/ 1873080 w 12192001"/>
              <a:gd name="connsiteY202" fmla="*/ 2013741 h 2344739"/>
              <a:gd name="connsiteX203" fmla="*/ 1786655 w 12192001"/>
              <a:gd name="connsiteY203" fmla="*/ 2041363 h 2344739"/>
              <a:gd name="connsiteX204" fmla="*/ 1738204 w 12192001"/>
              <a:gd name="connsiteY204" fmla="*/ 2036312 h 2344739"/>
              <a:gd name="connsiteX205" fmla="*/ 1675071 w 12192001"/>
              <a:gd name="connsiteY205" fmla="*/ 2019963 h 2344739"/>
              <a:gd name="connsiteX206" fmla="*/ 1608669 w 12192001"/>
              <a:gd name="connsiteY206" fmla="*/ 2013066 h 2344739"/>
              <a:gd name="connsiteX207" fmla="*/ 1496110 w 12192001"/>
              <a:gd name="connsiteY207" fmla="*/ 1987476 h 2344739"/>
              <a:gd name="connsiteX208" fmla="*/ 1149979 w 12192001"/>
              <a:gd name="connsiteY208" fmla="*/ 1938041 h 2344739"/>
              <a:gd name="connsiteX209" fmla="*/ 858269 w 12192001"/>
              <a:gd name="connsiteY209" fmla="*/ 1928608 h 2344739"/>
              <a:gd name="connsiteX210" fmla="*/ 837540 w 12192001"/>
              <a:gd name="connsiteY210" fmla="*/ 1929821 h 2344739"/>
              <a:gd name="connsiteX211" fmla="*/ 816809 w 12192001"/>
              <a:gd name="connsiteY211" fmla="*/ 1927857 h 2344739"/>
              <a:gd name="connsiteX212" fmla="*/ 811506 w 12192001"/>
              <a:gd name="connsiteY212" fmla="*/ 1930751 h 2344739"/>
              <a:gd name="connsiteX213" fmla="*/ 797041 w 12192001"/>
              <a:gd name="connsiteY213" fmla="*/ 1930446 h 2344739"/>
              <a:gd name="connsiteX214" fmla="*/ 767901 w 12192001"/>
              <a:gd name="connsiteY214" fmla="*/ 1932653 h 2344739"/>
              <a:gd name="connsiteX215" fmla="*/ 763053 w 12192001"/>
              <a:gd name="connsiteY215" fmla="*/ 1930432 h 2344739"/>
              <a:gd name="connsiteX216" fmla="*/ 720047 w 12192001"/>
              <a:gd name="connsiteY216" fmla="*/ 1929661 h 2344739"/>
              <a:gd name="connsiteX217" fmla="*/ 719742 w 12192001"/>
              <a:gd name="connsiteY217" fmla="*/ 1928399 h 2344739"/>
              <a:gd name="connsiteX218" fmla="*/ 708875 w 12192001"/>
              <a:gd name="connsiteY218" fmla="*/ 1922722 h 2344739"/>
              <a:gd name="connsiteX219" fmla="*/ 596792 w 12192001"/>
              <a:gd name="connsiteY219" fmla="*/ 1879864 h 2344739"/>
              <a:gd name="connsiteX220" fmla="*/ 578535 w 12192001"/>
              <a:gd name="connsiteY220" fmla="*/ 1877212 h 2344739"/>
              <a:gd name="connsiteX221" fmla="*/ 571717 w 12192001"/>
              <a:gd name="connsiteY221" fmla="*/ 1877401 h 2344739"/>
              <a:gd name="connsiteX222" fmla="*/ 445099 w 12192001"/>
              <a:gd name="connsiteY222" fmla="*/ 1839371 h 2344739"/>
              <a:gd name="connsiteX223" fmla="*/ 404015 w 12192001"/>
              <a:gd name="connsiteY223" fmla="*/ 1833548 h 2344739"/>
              <a:gd name="connsiteX224" fmla="*/ 292435 w 12192001"/>
              <a:gd name="connsiteY224" fmla="*/ 1812852 h 2344739"/>
              <a:gd name="connsiteX225" fmla="*/ 118381 w 12192001"/>
              <a:gd name="connsiteY225" fmla="*/ 1761047 h 2344739"/>
              <a:gd name="connsiteX226" fmla="*/ 15526 w 12192001"/>
              <a:gd name="connsiteY226" fmla="*/ 1758191 h 2344739"/>
              <a:gd name="connsiteX227" fmla="*/ 2 w 12192001"/>
              <a:gd name="connsiteY227" fmla="*/ 1752722 h 2344739"/>
              <a:gd name="connsiteX228" fmla="*/ 1 w 12192001"/>
              <a:gd name="connsiteY228" fmla="*/ 762497 h 2344739"/>
              <a:gd name="connsiteX229" fmla="*/ 0 w 12192001"/>
              <a:gd name="connsiteY229" fmla="*/ 762497 h 2344739"/>
              <a:gd name="connsiteX230" fmla="*/ 0 w 12192001"/>
              <a:gd name="connsiteY230" fmla="*/ 222213 h 2344739"/>
              <a:gd name="connsiteX231" fmla="*/ 0 w 12192001"/>
              <a:gd name="connsiteY231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312180 w 12192001"/>
              <a:gd name="connsiteY110" fmla="*/ 2132873 h 2344739"/>
              <a:gd name="connsiteX111" fmla="*/ 7218559 w 12192001"/>
              <a:gd name="connsiteY111" fmla="*/ 2156680 h 2344739"/>
              <a:gd name="connsiteX112" fmla="*/ 7201101 w 12192001"/>
              <a:gd name="connsiteY112" fmla="*/ 2161230 h 2344739"/>
              <a:gd name="connsiteX113" fmla="*/ 7197004 w 12192001"/>
              <a:gd name="connsiteY113" fmla="*/ 2166588 h 2344739"/>
              <a:gd name="connsiteX114" fmla="*/ 7170808 w 12192001"/>
              <a:gd name="connsiteY114" fmla="*/ 2171236 h 2344739"/>
              <a:gd name="connsiteX115" fmla="*/ 7096988 w 12192001"/>
              <a:gd name="connsiteY115" fmla="*/ 2183464 h 2344739"/>
              <a:gd name="connsiteX116" fmla="*/ 7018496 w 12192001"/>
              <a:gd name="connsiteY116" fmla="*/ 2183090 h 2344739"/>
              <a:gd name="connsiteX117" fmla="*/ 6904146 w 12192001"/>
              <a:gd name="connsiteY117" fmla="*/ 2212596 h 2344739"/>
              <a:gd name="connsiteX118" fmla="*/ 6708222 w 12192001"/>
              <a:gd name="connsiteY118" fmla="*/ 2240551 h 2344739"/>
              <a:gd name="connsiteX119" fmla="*/ 6549454 w 12192001"/>
              <a:gd name="connsiteY119" fmla="*/ 2269327 h 2344739"/>
              <a:gd name="connsiteX120" fmla="*/ 6317560 w 12192001"/>
              <a:gd name="connsiteY120" fmla="*/ 2316127 h 2344739"/>
              <a:gd name="connsiteX121" fmla="*/ 6168674 w 12192001"/>
              <a:gd name="connsiteY121" fmla="*/ 2318214 h 2344739"/>
              <a:gd name="connsiteX122" fmla="*/ 6073848 w 12192001"/>
              <a:gd name="connsiteY122" fmla="*/ 2338676 h 2344739"/>
              <a:gd name="connsiteX123" fmla="*/ 6068529 w 12192001"/>
              <a:gd name="connsiteY123" fmla="*/ 2337139 h 2344739"/>
              <a:gd name="connsiteX124" fmla="*/ 6048638 w 12192001"/>
              <a:gd name="connsiteY124" fmla="*/ 2337822 h 2344739"/>
              <a:gd name="connsiteX125" fmla="*/ 6041285 w 12192001"/>
              <a:gd name="connsiteY125" fmla="*/ 2329473 h 2344739"/>
              <a:gd name="connsiteX126" fmla="*/ 6010090 w 12192001"/>
              <a:gd name="connsiteY126" fmla="*/ 2324380 h 2344739"/>
              <a:gd name="connsiteX127" fmla="*/ 5957375 w 12192001"/>
              <a:gd name="connsiteY127" fmla="*/ 2328024 h 2344739"/>
              <a:gd name="connsiteX128" fmla="*/ 5758919 w 12192001"/>
              <a:gd name="connsiteY128" fmla="*/ 2343716 h 2344739"/>
              <a:gd name="connsiteX129" fmla="*/ 5626960 w 12192001"/>
              <a:gd name="connsiteY129" fmla="*/ 2344739 h 2344739"/>
              <a:gd name="connsiteX130" fmla="*/ 5470906 w 12192001"/>
              <a:gd name="connsiteY130" fmla="*/ 2330719 h 2344739"/>
              <a:gd name="connsiteX131" fmla="*/ 5432761 w 12192001"/>
              <a:gd name="connsiteY131" fmla="*/ 2319466 h 2344739"/>
              <a:gd name="connsiteX132" fmla="*/ 5381669 w 12192001"/>
              <a:gd name="connsiteY132" fmla="*/ 2301764 h 2344739"/>
              <a:gd name="connsiteX133" fmla="*/ 5261764 w 12192001"/>
              <a:gd name="connsiteY133" fmla="*/ 2281347 h 2344739"/>
              <a:gd name="connsiteX134" fmla="*/ 5222961 w 12192001"/>
              <a:gd name="connsiteY134" fmla="*/ 2270223 h 2344739"/>
              <a:gd name="connsiteX135" fmla="*/ 5174660 w 12192001"/>
              <a:gd name="connsiteY135" fmla="*/ 2267233 h 2344739"/>
              <a:gd name="connsiteX136" fmla="*/ 5156554 w 12192001"/>
              <a:gd name="connsiteY136" fmla="*/ 2260010 h 2344739"/>
              <a:gd name="connsiteX137" fmla="*/ 5142599 w 12192001"/>
              <a:gd name="connsiteY137" fmla="*/ 2256610 h 2344739"/>
              <a:gd name="connsiteX138" fmla="*/ 5139596 w 12192001"/>
              <a:gd name="connsiteY138" fmla="*/ 2254509 h 2344739"/>
              <a:gd name="connsiteX139" fmla="*/ 5121659 w 12192001"/>
              <a:gd name="connsiteY139" fmla="*/ 2243656 h 2344739"/>
              <a:gd name="connsiteX140" fmla="*/ 5065790 w 12192001"/>
              <a:gd name="connsiteY140" fmla="*/ 2250227 h 2344739"/>
              <a:gd name="connsiteX141" fmla="*/ 5011514 w 12192001"/>
              <a:gd name="connsiteY141" fmla="*/ 2233846 h 2344739"/>
              <a:gd name="connsiteX142" fmla="*/ 4840441 w 12192001"/>
              <a:gd name="connsiteY142" fmla="*/ 2209829 h 2344739"/>
              <a:gd name="connsiteX143" fmla="*/ 4762447 w 12192001"/>
              <a:gd name="connsiteY143" fmla="*/ 2182061 h 2344739"/>
              <a:gd name="connsiteX144" fmla="*/ 4723186 w 12192001"/>
              <a:gd name="connsiteY144" fmla="*/ 2173047 h 2344739"/>
              <a:gd name="connsiteX145" fmla="*/ 4721176 w 12192001"/>
              <a:gd name="connsiteY145" fmla="*/ 2172298 h 2344739"/>
              <a:gd name="connsiteX146" fmla="*/ 4722111 w 12192001"/>
              <a:gd name="connsiteY146" fmla="*/ 2172087 h 2344739"/>
              <a:gd name="connsiteX147" fmla="*/ 4717202 w 12192001"/>
              <a:gd name="connsiteY147" fmla="*/ 2170817 h 2344739"/>
              <a:gd name="connsiteX148" fmla="*/ 4721176 w 12192001"/>
              <a:gd name="connsiteY148" fmla="*/ 2172298 h 2344739"/>
              <a:gd name="connsiteX149" fmla="*/ 4715526 w 12192001"/>
              <a:gd name="connsiteY149" fmla="*/ 2173573 h 2344739"/>
              <a:gd name="connsiteX150" fmla="*/ 4515814 w 12192001"/>
              <a:gd name="connsiteY150" fmla="*/ 2163671 h 2344739"/>
              <a:gd name="connsiteX151" fmla="*/ 4428543 w 12192001"/>
              <a:gd name="connsiteY151" fmla="*/ 2153020 h 2344739"/>
              <a:gd name="connsiteX152" fmla="*/ 4362875 w 12192001"/>
              <a:gd name="connsiteY152" fmla="*/ 2151674 h 2344739"/>
              <a:gd name="connsiteX153" fmla="*/ 4316966 w 12192001"/>
              <a:gd name="connsiteY153" fmla="*/ 2158289 h 2344739"/>
              <a:gd name="connsiteX154" fmla="*/ 4315110 w 12192001"/>
              <a:gd name="connsiteY154" fmla="*/ 2156948 h 2344739"/>
              <a:gd name="connsiteX155" fmla="*/ 4295144 w 12192001"/>
              <a:gd name="connsiteY155" fmla="*/ 2155069 h 2344739"/>
              <a:gd name="connsiteX156" fmla="*/ 4290064 w 12192001"/>
              <a:gd name="connsiteY156" fmla="*/ 2157986 h 2344739"/>
              <a:gd name="connsiteX157" fmla="*/ 4276142 w 12192001"/>
              <a:gd name="connsiteY157" fmla="*/ 2157740 h 2344739"/>
              <a:gd name="connsiteX158" fmla="*/ 4248117 w 12192001"/>
              <a:gd name="connsiteY158" fmla="*/ 2160064 h 2344739"/>
              <a:gd name="connsiteX159" fmla="*/ 4202051 w 12192001"/>
              <a:gd name="connsiteY159" fmla="*/ 2157269 h 2344739"/>
              <a:gd name="connsiteX160" fmla="*/ 4201745 w 12192001"/>
              <a:gd name="connsiteY160" fmla="*/ 2156010 h 2344739"/>
              <a:gd name="connsiteX161" fmla="*/ 4191248 w 12192001"/>
              <a:gd name="connsiteY161" fmla="*/ 2150376 h 2344739"/>
              <a:gd name="connsiteX162" fmla="*/ 4142745 w 12192001"/>
              <a:gd name="connsiteY162" fmla="*/ 2134511 h 2344739"/>
              <a:gd name="connsiteX163" fmla="*/ 4083097 w 12192001"/>
              <a:gd name="connsiteY163" fmla="*/ 2107978 h 2344739"/>
              <a:gd name="connsiteX164" fmla="*/ 4074546 w 12192001"/>
              <a:gd name="connsiteY164" fmla="*/ 2107143 h 2344739"/>
              <a:gd name="connsiteX165" fmla="*/ 4074427 w 12192001"/>
              <a:gd name="connsiteY165" fmla="*/ 2106844 h 2344739"/>
              <a:gd name="connsiteX166" fmla="*/ 4065510 w 12192001"/>
              <a:gd name="connsiteY166" fmla="*/ 2105400 h 2344739"/>
              <a:gd name="connsiteX167" fmla="*/ 4058954 w 12192001"/>
              <a:gd name="connsiteY167" fmla="*/ 2105618 h 2344739"/>
              <a:gd name="connsiteX168" fmla="*/ 4042364 w 12192001"/>
              <a:gd name="connsiteY168" fmla="*/ 2103997 h 2344739"/>
              <a:gd name="connsiteX169" fmla="*/ 4036997 w 12192001"/>
              <a:gd name="connsiteY169" fmla="*/ 2101563 h 2344739"/>
              <a:gd name="connsiteX170" fmla="*/ 4035363 w 12192001"/>
              <a:gd name="connsiteY170" fmla="*/ 2097896 h 2344739"/>
              <a:gd name="connsiteX171" fmla="*/ 4033778 w 12192001"/>
              <a:gd name="connsiteY171" fmla="*/ 2098131 h 2344739"/>
              <a:gd name="connsiteX172" fmla="*/ 4004538 w 12192001"/>
              <a:gd name="connsiteY172" fmla="*/ 2085563 h 2344739"/>
              <a:gd name="connsiteX173" fmla="*/ 3936846 w 12192001"/>
              <a:gd name="connsiteY173" fmla="*/ 2068106 h 2344739"/>
              <a:gd name="connsiteX174" fmla="*/ 3897275 w 12192001"/>
              <a:gd name="connsiteY174" fmla="*/ 2062451 h 2344739"/>
              <a:gd name="connsiteX175" fmla="*/ 3789760 w 12192001"/>
              <a:gd name="connsiteY175" fmla="*/ 2042213 h 2344739"/>
              <a:gd name="connsiteX176" fmla="*/ 3682513 w 12192001"/>
              <a:gd name="connsiteY176" fmla="*/ 2018290 h 2344739"/>
              <a:gd name="connsiteX177" fmla="*/ 3610035 w 12192001"/>
              <a:gd name="connsiteY177" fmla="*/ 1986019 h 2344739"/>
              <a:gd name="connsiteX178" fmla="*/ 3603855 w 12192001"/>
              <a:gd name="connsiteY178" fmla="*/ 1987381 h 2344739"/>
              <a:gd name="connsiteX179" fmla="*/ 3594736 w 12192001"/>
              <a:gd name="connsiteY179" fmla="*/ 1987545 h 2344739"/>
              <a:gd name="connsiteX180" fmla="*/ 3594501 w 12192001"/>
              <a:gd name="connsiteY180" fmla="*/ 1987276 h 2344739"/>
              <a:gd name="connsiteX181" fmla="*/ 3585978 w 12192001"/>
              <a:gd name="connsiteY181" fmla="*/ 1987966 h 2344739"/>
              <a:gd name="connsiteX182" fmla="*/ 3536135 w 12192001"/>
              <a:gd name="connsiteY182" fmla="*/ 1978267 h 2344739"/>
              <a:gd name="connsiteX183" fmla="*/ 3473223 w 12192001"/>
              <a:gd name="connsiteY183" fmla="*/ 1974606 h 2344739"/>
              <a:gd name="connsiteX184" fmla="*/ 3400728 w 12192001"/>
              <a:gd name="connsiteY184" fmla="*/ 1962558 h 2344739"/>
              <a:gd name="connsiteX185" fmla="*/ 3363888 w 12192001"/>
              <a:gd name="connsiteY185" fmla="*/ 1979510 h 2344739"/>
              <a:gd name="connsiteX186" fmla="*/ 3344026 w 12192001"/>
              <a:gd name="connsiteY186" fmla="*/ 1981192 h 2344739"/>
              <a:gd name="connsiteX187" fmla="*/ 3341698 w 12192001"/>
              <a:gd name="connsiteY187" fmla="*/ 1980217 h 2344739"/>
              <a:gd name="connsiteX188" fmla="*/ 3262356 w 12192001"/>
              <a:gd name="connsiteY188" fmla="*/ 1986094 h 2344739"/>
              <a:gd name="connsiteX189" fmla="*/ 3142556 w 12192001"/>
              <a:gd name="connsiteY189" fmla="*/ 1993869 h 2344739"/>
              <a:gd name="connsiteX190" fmla="*/ 3030291 w 12192001"/>
              <a:gd name="connsiteY190" fmla="*/ 1996512 h 2344739"/>
              <a:gd name="connsiteX191" fmla="*/ 2781569 w 12192001"/>
              <a:gd name="connsiteY191" fmla="*/ 2018333 h 2344739"/>
              <a:gd name="connsiteX192" fmla="*/ 2646527 w 12192001"/>
              <a:gd name="connsiteY192" fmla="*/ 2028869 h 2344739"/>
              <a:gd name="connsiteX193" fmla="*/ 2568028 w 12192001"/>
              <a:gd name="connsiteY193" fmla="*/ 2002628 h 2344739"/>
              <a:gd name="connsiteX194" fmla="*/ 2443255 w 12192001"/>
              <a:gd name="connsiteY194" fmla="*/ 2016529 h 2344739"/>
              <a:gd name="connsiteX195" fmla="*/ 2315112 w 12192001"/>
              <a:gd name="connsiteY195" fmla="*/ 2024996 h 2344739"/>
              <a:gd name="connsiteX196" fmla="*/ 2208578 w 12192001"/>
              <a:gd name="connsiteY196" fmla="*/ 2019763 h 2344739"/>
              <a:gd name="connsiteX197" fmla="*/ 2094665 w 12192001"/>
              <a:gd name="connsiteY197" fmla="*/ 2003052 h 2344739"/>
              <a:gd name="connsiteX198" fmla="*/ 1997356 w 12192001"/>
              <a:gd name="connsiteY198" fmla="*/ 1995032 h 2344739"/>
              <a:gd name="connsiteX199" fmla="*/ 1928172 w 12192001"/>
              <a:gd name="connsiteY199" fmla="*/ 2016977 h 2344739"/>
              <a:gd name="connsiteX200" fmla="*/ 1921650 w 12192001"/>
              <a:gd name="connsiteY200" fmla="*/ 2012146 h 2344739"/>
              <a:gd name="connsiteX201" fmla="*/ 1873080 w 12192001"/>
              <a:gd name="connsiteY201" fmla="*/ 2013741 h 2344739"/>
              <a:gd name="connsiteX202" fmla="*/ 1786655 w 12192001"/>
              <a:gd name="connsiteY202" fmla="*/ 2041363 h 2344739"/>
              <a:gd name="connsiteX203" fmla="*/ 1738204 w 12192001"/>
              <a:gd name="connsiteY203" fmla="*/ 2036312 h 2344739"/>
              <a:gd name="connsiteX204" fmla="*/ 1675071 w 12192001"/>
              <a:gd name="connsiteY204" fmla="*/ 2019963 h 2344739"/>
              <a:gd name="connsiteX205" fmla="*/ 1608669 w 12192001"/>
              <a:gd name="connsiteY205" fmla="*/ 2013066 h 2344739"/>
              <a:gd name="connsiteX206" fmla="*/ 1496110 w 12192001"/>
              <a:gd name="connsiteY206" fmla="*/ 1987476 h 2344739"/>
              <a:gd name="connsiteX207" fmla="*/ 1149979 w 12192001"/>
              <a:gd name="connsiteY207" fmla="*/ 1938041 h 2344739"/>
              <a:gd name="connsiteX208" fmla="*/ 858269 w 12192001"/>
              <a:gd name="connsiteY208" fmla="*/ 1928608 h 2344739"/>
              <a:gd name="connsiteX209" fmla="*/ 837540 w 12192001"/>
              <a:gd name="connsiteY209" fmla="*/ 1929821 h 2344739"/>
              <a:gd name="connsiteX210" fmla="*/ 816809 w 12192001"/>
              <a:gd name="connsiteY210" fmla="*/ 1927857 h 2344739"/>
              <a:gd name="connsiteX211" fmla="*/ 811506 w 12192001"/>
              <a:gd name="connsiteY211" fmla="*/ 1930751 h 2344739"/>
              <a:gd name="connsiteX212" fmla="*/ 797041 w 12192001"/>
              <a:gd name="connsiteY212" fmla="*/ 1930446 h 2344739"/>
              <a:gd name="connsiteX213" fmla="*/ 767901 w 12192001"/>
              <a:gd name="connsiteY213" fmla="*/ 1932653 h 2344739"/>
              <a:gd name="connsiteX214" fmla="*/ 763053 w 12192001"/>
              <a:gd name="connsiteY214" fmla="*/ 1930432 h 2344739"/>
              <a:gd name="connsiteX215" fmla="*/ 720047 w 12192001"/>
              <a:gd name="connsiteY215" fmla="*/ 1929661 h 2344739"/>
              <a:gd name="connsiteX216" fmla="*/ 719742 w 12192001"/>
              <a:gd name="connsiteY216" fmla="*/ 1928399 h 2344739"/>
              <a:gd name="connsiteX217" fmla="*/ 708875 w 12192001"/>
              <a:gd name="connsiteY217" fmla="*/ 1922722 h 2344739"/>
              <a:gd name="connsiteX218" fmla="*/ 596792 w 12192001"/>
              <a:gd name="connsiteY218" fmla="*/ 1879864 h 2344739"/>
              <a:gd name="connsiteX219" fmla="*/ 578535 w 12192001"/>
              <a:gd name="connsiteY219" fmla="*/ 1877212 h 2344739"/>
              <a:gd name="connsiteX220" fmla="*/ 571717 w 12192001"/>
              <a:gd name="connsiteY220" fmla="*/ 1877401 h 2344739"/>
              <a:gd name="connsiteX221" fmla="*/ 445099 w 12192001"/>
              <a:gd name="connsiteY221" fmla="*/ 1839371 h 2344739"/>
              <a:gd name="connsiteX222" fmla="*/ 404015 w 12192001"/>
              <a:gd name="connsiteY222" fmla="*/ 1833548 h 2344739"/>
              <a:gd name="connsiteX223" fmla="*/ 292435 w 12192001"/>
              <a:gd name="connsiteY223" fmla="*/ 1812852 h 2344739"/>
              <a:gd name="connsiteX224" fmla="*/ 118381 w 12192001"/>
              <a:gd name="connsiteY224" fmla="*/ 1761047 h 2344739"/>
              <a:gd name="connsiteX225" fmla="*/ 15526 w 12192001"/>
              <a:gd name="connsiteY225" fmla="*/ 1758191 h 2344739"/>
              <a:gd name="connsiteX226" fmla="*/ 2 w 12192001"/>
              <a:gd name="connsiteY226" fmla="*/ 1752722 h 2344739"/>
              <a:gd name="connsiteX227" fmla="*/ 1 w 12192001"/>
              <a:gd name="connsiteY227" fmla="*/ 762497 h 2344739"/>
              <a:gd name="connsiteX228" fmla="*/ 0 w 12192001"/>
              <a:gd name="connsiteY228" fmla="*/ 762497 h 2344739"/>
              <a:gd name="connsiteX229" fmla="*/ 0 w 12192001"/>
              <a:gd name="connsiteY229" fmla="*/ 222213 h 2344739"/>
              <a:gd name="connsiteX230" fmla="*/ 0 w 12192001"/>
              <a:gd name="connsiteY230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22499 w 12192001"/>
              <a:gd name="connsiteY25" fmla="*/ 999965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63053 w 12192001"/>
              <a:gd name="connsiteY213" fmla="*/ 1930432 h 2344739"/>
              <a:gd name="connsiteX214" fmla="*/ 720047 w 12192001"/>
              <a:gd name="connsiteY214" fmla="*/ 1929661 h 2344739"/>
              <a:gd name="connsiteX215" fmla="*/ 719742 w 12192001"/>
              <a:gd name="connsiteY215" fmla="*/ 1928399 h 2344739"/>
              <a:gd name="connsiteX216" fmla="*/ 708875 w 12192001"/>
              <a:gd name="connsiteY216" fmla="*/ 1922722 h 2344739"/>
              <a:gd name="connsiteX217" fmla="*/ 596792 w 12192001"/>
              <a:gd name="connsiteY217" fmla="*/ 1879864 h 2344739"/>
              <a:gd name="connsiteX218" fmla="*/ 578535 w 12192001"/>
              <a:gd name="connsiteY218" fmla="*/ 1877212 h 2344739"/>
              <a:gd name="connsiteX219" fmla="*/ 571717 w 12192001"/>
              <a:gd name="connsiteY219" fmla="*/ 1877401 h 2344739"/>
              <a:gd name="connsiteX220" fmla="*/ 445099 w 12192001"/>
              <a:gd name="connsiteY220" fmla="*/ 1839371 h 2344739"/>
              <a:gd name="connsiteX221" fmla="*/ 404015 w 12192001"/>
              <a:gd name="connsiteY221" fmla="*/ 1833548 h 2344739"/>
              <a:gd name="connsiteX222" fmla="*/ 292435 w 12192001"/>
              <a:gd name="connsiteY222" fmla="*/ 1812852 h 2344739"/>
              <a:gd name="connsiteX223" fmla="*/ 118381 w 12192001"/>
              <a:gd name="connsiteY223" fmla="*/ 1761047 h 2344739"/>
              <a:gd name="connsiteX224" fmla="*/ 15526 w 12192001"/>
              <a:gd name="connsiteY224" fmla="*/ 1758191 h 2344739"/>
              <a:gd name="connsiteX225" fmla="*/ 2 w 12192001"/>
              <a:gd name="connsiteY225" fmla="*/ 1752722 h 2344739"/>
              <a:gd name="connsiteX226" fmla="*/ 1 w 12192001"/>
              <a:gd name="connsiteY226" fmla="*/ 762497 h 2344739"/>
              <a:gd name="connsiteX227" fmla="*/ 0 w 12192001"/>
              <a:gd name="connsiteY227" fmla="*/ 762497 h 2344739"/>
              <a:gd name="connsiteX228" fmla="*/ 0 w 12192001"/>
              <a:gd name="connsiteY228" fmla="*/ 222213 h 2344739"/>
              <a:gd name="connsiteX229" fmla="*/ 0 w 12192001"/>
              <a:gd name="connsiteY229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97041 w 12192001"/>
              <a:gd name="connsiteY211" fmla="*/ 1930446 h 2344739"/>
              <a:gd name="connsiteX212" fmla="*/ 767901 w 12192001"/>
              <a:gd name="connsiteY212" fmla="*/ 1932653 h 2344739"/>
              <a:gd name="connsiteX213" fmla="*/ 720047 w 12192001"/>
              <a:gd name="connsiteY213" fmla="*/ 1929661 h 2344739"/>
              <a:gd name="connsiteX214" fmla="*/ 719742 w 12192001"/>
              <a:gd name="connsiteY214" fmla="*/ 1928399 h 2344739"/>
              <a:gd name="connsiteX215" fmla="*/ 708875 w 12192001"/>
              <a:gd name="connsiteY215" fmla="*/ 1922722 h 2344739"/>
              <a:gd name="connsiteX216" fmla="*/ 596792 w 12192001"/>
              <a:gd name="connsiteY216" fmla="*/ 1879864 h 2344739"/>
              <a:gd name="connsiteX217" fmla="*/ 578535 w 12192001"/>
              <a:gd name="connsiteY217" fmla="*/ 1877212 h 2344739"/>
              <a:gd name="connsiteX218" fmla="*/ 571717 w 12192001"/>
              <a:gd name="connsiteY218" fmla="*/ 1877401 h 2344739"/>
              <a:gd name="connsiteX219" fmla="*/ 445099 w 12192001"/>
              <a:gd name="connsiteY219" fmla="*/ 1839371 h 2344739"/>
              <a:gd name="connsiteX220" fmla="*/ 404015 w 12192001"/>
              <a:gd name="connsiteY220" fmla="*/ 1833548 h 2344739"/>
              <a:gd name="connsiteX221" fmla="*/ 292435 w 12192001"/>
              <a:gd name="connsiteY221" fmla="*/ 1812852 h 2344739"/>
              <a:gd name="connsiteX222" fmla="*/ 118381 w 12192001"/>
              <a:gd name="connsiteY222" fmla="*/ 1761047 h 2344739"/>
              <a:gd name="connsiteX223" fmla="*/ 15526 w 12192001"/>
              <a:gd name="connsiteY223" fmla="*/ 1758191 h 2344739"/>
              <a:gd name="connsiteX224" fmla="*/ 2 w 12192001"/>
              <a:gd name="connsiteY224" fmla="*/ 1752722 h 2344739"/>
              <a:gd name="connsiteX225" fmla="*/ 1 w 12192001"/>
              <a:gd name="connsiteY225" fmla="*/ 762497 h 2344739"/>
              <a:gd name="connsiteX226" fmla="*/ 0 w 12192001"/>
              <a:gd name="connsiteY226" fmla="*/ 762497 h 2344739"/>
              <a:gd name="connsiteX227" fmla="*/ 0 w 12192001"/>
              <a:gd name="connsiteY227" fmla="*/ 222213 h 2344739"/>
              <a:gd name="connsiteX228" fmla="*/ 0 w 12192001"/>
              <a:gd name="connsiteY228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67901 w 12192001"/>
              <a:gd name="connsiteY211" fmla="*/ 1932653 h 2344739"/>
              <a:gd name="connsiteX212" fmla="*/ 720047 w 12192001"/>
              <a:gd name="connsiteY212" fmla="*/ 1929661 h 2344739"/>
              <a:gd name="connsiteX213" fmla="*/ 719742 w 12192001"/>
              <a:gd name="connsiteY213" fmla="*/ 1928399 h 2344739"/>
              <a:gd name="connsiteX214" fmla="*/ 708875 w 12192001"/>
              <a:gd name="connsiteY214" fmla="*/ 1922722 h 2344739"/>
              <a:gd name="connsiteX215" fmla="*/ 596792 w 12192001"/>
              <a:gd name="connsiteY215" fmla="*/ 1879864 h 2344739"/>
              <a:gd name="connsiteX216" fmla="*/ 578535 w 12192001"/>
              <a:gd name="connsiteY216" fmla="*/ 1877212 h 2344739"/>
              <a:gd name="connsiteX217" fmla="*/ 571717 w 12192001"/>
              <a:gd name="connsiteY217" fmla="*/ 1877401 h 2344739"/>
              <a:gd name="connsiteX218" fmla="*/ 445099 w 12192001"/>
              <a:gd name="connsiteY218" fmla="*/ 1839371 h 2344739"/>
              <a:gd name="connsiteX219" fmla="*/ 404015 w 12192001"/>
              <a:gd name="connsiteY219" fmla="*/ 1833548 h 2344739"/>
              <a:gd name="connsiteX220" fmla="*/ 292435 w 12192001"/>
              <a:gd name="connsiteY220" fmla="*/ 1812852 h 2344739"/>
              <a:gd name="connsiteX221" fmla="*/ 118381 w 12192001"/>
              <a:gd name="connsiteY221" fmla="*/ 1761047 h 2344739"/>
              <a:gd name="connsiteX222" fmla="*/ 15526 w 12192001"/>
              <a:gd name="connsiteY222" fmla="*/ 1758191 h 2344739"/>
              <a:gd name="connsiteX223" fmla="*/ 2 w 12192001"/>
              <a:gd name="connsiteY223" fmla="*/ 1752722 h 2344739"/>
              <a:gd name="connsiteX224" fmla="*/ 1 w 12192001"/>
              <a:gd name="connsiteY224" fmla="*/ 762497 h 2344739"/>
              <a:gd name="connsiteX225" fmla="*/ 0 w 12192001"/>
              <a:gd name="connsiteY225" fmla="*/ 762497 h 2344739"/>
              <a:gd name="connsiteX226" fmla="*/ 0 w 12192001"/>
              <a:gd name="connsiteY226" fmla="*/ 222213 h 2344739"/>
              <a:gd name="connsiteX227" fmla="*/ 0 w 12192001"/>
              <a:gd name="connsiteY227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762497 h 2344739"/>
              <a:gd name="connsiteX225" fmla="*/ 0 w 12192001"/>
              <a:gd name="connsiteY225" fmla="*/ 222213 h 2344739"/>
              <a:gd name="connsiteX226" fmla="*/ 0 w 12192001"/>
              <a:gd name="connsiteY226" fmla="*/ 0 h 2344739"/>
              <a:gd name="connsiteX0" fmla="*/ 0 w 12192001"/>
              <a:gd name="connsiteY0" fmla="*/ 0 h 2344739"/>
              <a:gd name="connsiteX1" fmla="*/ 12192000 w 12192001"/>
              <a:gd name="connsiteY1" fmla="*/ 0 h 2344739"/>
              <a:gd name="connsiteX2" fmla="*/ 12192000 w 12192001"/>
              <a:gd name="connsiteY2" fmla="*/ 222213 h 2344739"/>
              <a:gd name="connsiteX3" fmla="*/ 12192000 w 12192001"/>
              <a:gd name="connsiteY3" fmla="*/ 389190 h 2344739"/>
              <a:gd name="connsiteX4" fmla="*/ 12192001 w 12192001"/>
              <a:gd name="connsiteY4" fmla="*/ 579739 h 2344739"/>
              <a:gd name="connsiteX5" fmla="*/ 12184838 w 12192001"/>
              <a:gd name="connsiteY5" fmla="*/ 584189 h 2344739"/>
              <a:gd name="connsiteX6" fmla="*/ 12155215 w 12192001"/>
              <a:gd name="connsiteY6" fmla="*/ 597366 h 2344739"/>
              <a:gd name="connsiteX7" fmla="*/ 12138067 w 12192001"/>
              <a:gd name="connsiteY7" fmla="*/ 623179 h 2344739"/>
              <a:gd name="connsiteX8" fmla="*/ 12125179 w 12192001"/>
              <a:gd name="connsiteY8" fmla="*/ 624690 h 2344739"/>
              <a:gd name="connsiteX9" fmla="*/ 12122859 w 12192001"/>
              <a:gd name="connsiteY9" fmla="*/ 624794 h 2344739"/>
              <a:gd name="connsiteX10" fmla="*/ 12115706 w 12192001"/>
              <a:gd name="connsiteY10" fmla="*/ 628608 h 2344739"/>
              <a:gd name="connsiteX11" fmla="*/ 12098349 w 12192001"/>
              <a:gd name="connsiteY11" fmla="*/ 628139 h 2344739"/>
              <a:gd name="connsiteX12" fmla="*/ 12085925 w 12192001"/>
              <a:gd name="connsiteY12" fmla="*/ 636341 h 2344739"/>
              <a:gd name="connsiteX13" fmla="*/ 12029925 w 12192001"/>
              <a:gd name="connsiteY13" fmla="*/ 680009 h 2344739"/>
              <a:gd name="connsiteX14" fmla="*/ 11994685 w 12192001"/>
              <a:gd name="connsiteY14" fmla="*/ 703458 h 2344739"/>
              <a:gd name="connsiteX15" fmla="*/ 11978569 w 12192001"/>
              <a:gd name="connsiteY15" fmla="*/ 708161 h 2344739"/>
              <a:gd name="connsiteX16" fmla="*/ 11957898 w 12192001"/>
              <a:gd name="connsiteY16" fmla="*/ 717558 h 2344739"/>
              <a:gd name="connsiteX17" fmla="*/ 11919306 w 12192001"/>
              <a:gd name="connsiteY17" fmla="*/ 730883 h 2344739"/>
              <a:gd name="connsiteX18" fmla="*/ 11902508 w 12192001"/>
              <a:gd name="connsiteY18" fmla="*/ 742426 h 2344739"/>
              <a:gd name="connsiteX19" fmla="*/ 11893900 w 12192001"/>
              <a:gd name="connsiteY19" fmla="*/ 744791 h 2344739"/>
              <a:gd name="connsiteX20" fmla="*/ 11890820 w 12192001"/>
              <a:gd name="connsiteY20" fmla="*/ 755729 h 2344739"/>
              <a:gd name="connsiteX21" fmla="*/ 11869628 w 12192001"/>
              <a:gd name="connsiteY21" fmla="*/ 777816 h 2344739"/>
              <a:gd name="connsiteX22" fmla="*/ 11812228 w 12192001"/>
              <a:gd name="connsiteY22" fmla="*/ 797659 h 2344739"/>
              <a:gd name="connsiteX23" fmla="*/ 11748619 w 12192001"/>
              <a:gd name="connsiteY23" fmla="*/ 872002 h 2344739"/>
              <a:gd name="connsiteX24" fmla="*/ 11589545 w 12192001"/>
              <a:gd name="connsiteY24" fmla="*/ 963777 h 2344739"/>
              <a:gd name="connsiteX25" fmla="*/ 11505669 w 12192001"/>
              <a:gd name="connsiteY25" fmla="*/ 1033623 h 2344739"/>
              <a:gd name="connsiteX26" fmla="*/ 11279184 w 12192001"/>
              <a:gd name="connsiteY26" fmla="*/ 1223571 h 2344739"/>
              <a:gd name="connsiteX27" fmla="*/ 11227161 w 12192001"/>
              <a:gd name="connsiteY27" fmla="*/ 1276236 h 2344739"/>
              <a:gd name="connsiteX28" fmla="*/ 11216939 w 12192001"/>
              <a:gd name="connsiteY28" fmla="*/ 1275961 h 2344739"/>
              <a:gd name="connsiteX29" fmla="*/ 11216036 w 12192001"/>
              <a:gd name="connsiteY29" fmla="*/ 1275018 h 2344739"/>
              <a:gd name="connsiteX30" fmla="*/ 11187737 w 12192001"/>
              <a:gd name="connsiteY30" fmla="*/ 1292383 h 2344739"/>
              <a:gd name="connsiteX31" fmla="*/ 11183353 w 12192001"/>
              <a:gd name="connsiteY31" fmla="*/ 1292525 h 2344739"/>
              <a:gd name="connsiteX32" fmla="*/ 11165706 w 12192001"/>
              <a:gd name="connsiteY32" fmla="*/ 1306612 h 2344739"/>
              <a:gd name="connsiteX33" fmla="*/ 11156163 w 12192001"/>
              <a:gd name="connsiteY33" fmla="*/ 1312414 h 2344739"/>
              <a:gd name="connsiteX34" fmla="*/ 11154348 w 12192001"/>
              <a:gd name="connsiteY34" fmla="*/ 1317097 h 2344739"/>
              <a:gd name="connsiteX35" fmla="*/ 11139813 w 12192001"/>
              <a:gd name="connsiteY35" fmla="*/ 1324115 h 2344739"/>
              <a:gd name="connsiteX36" fmla="*/ 11137813 w 12192001"/>
              <a:gd name="connsiteY36" fmla="*/ 1323772 h 2344739"/>
              <a:gd name="connsiteX37" fmla="*/ 11127060 w 12192001"/>
              <a:gd name="connsiteY37" fmla="*/ 1333832 h 2344739"/>
              <a:gd name="connsiteX38" fmla="*/ 11119543 w 12192001"/>
              <a:gd name="connsiteY38" fmla="*/ 1347424 h 2344739"/>
              <a:gd name="connsiteX39" fmla="*/ 10893535 w 12192001"/>
              <a:gd name="connsiteY39" fmla="*/ 1473399 h 2344739"/>
              <a:gd name="connsiteX40" fmla="*/ 10772152 w 12192001"/>
              <a:gd name="connsiteY40" fmla="*/ 1523191 h 2344739"/>
              <a:gd name="connsiteX41" fmla="*/ 10626520 w 12192001"/>
              <a:gd name="connsiteY41" fmla="*/ 1559229 h 2344739"/>
              <a:gd name="connsiteX42" fmla="*/ 10580747 w 12192001"/>
              <a:gd name="connsiteY42" fmla="*/ 1568689 h 2344739"/>
              <a:gd name="connsiteX43" fmla="*/ 10546642 w 12192001"/>
              <a:gd name="connsiteY43" fmla="*/ 1598423 h 2344739"/>
              <a:gd name="connsiteX44" fmla="*/ 10528495 w 12192001"/>
              <a:gd name="connsiteY44" fmla="*/ 1596907 h 2344739"/>
              <a:gd name="connsiteX45" fmla="*/ 10525298 w 12192001"/>
              <a:gd name="connsiteY45" fmla="*/ 1596411 h 2344739"/>
              <a:gd name="connsiteX46" fmla="*/ 10513981 w 12192001"/>
              <a:gd name="connsiteY46" fmla="*/ 1599537 h 2344739"/>
              <a:gd name="connsiteX47" fmla="*/ 10490587 w 12192001"/>
              <a:gd name="connsiteY47" fmla="*/ 1594156 h 2344739"/>
              <a:gd name="connsiteX48" fmla="*/ 10470270 w 12192001"/>
              <a:gd name="connsiteY48" fmla="*/ 1601693 h 2344739"/>
              <a:gd name="connsiteX49" fmla="*/ 10375894 w 12192001"/>
              <a:gd name="connsiteY49" fmla="*/ 1644598 h 2344739"/>
              <a:gd name="connsiteX50" fmla="*/ 10318190 w 12192001"/>
              <a:gd name="connsiteY50" fmla="*/ 1666221 h 2344739"/>
              <a:gd name="connsiteX51" fmla="*/ 10294319 w 12192001"/>
              <a:gd name="connsiteY51" fmla="*/ 1668079 h 2344739"/>
              <a:gd name="connsiteX52" fmla="*/ 10262295 w 12192001"/>
              <a:gd name="connsiteY52" fmla="*/ 1674948 h 2344739"/>
              <a:gd name="connsiteX53" fmla="*/ 10204270 w 12192001"/>
              <a:gd name="connsiteY53" fmla="*/ 1682149 h 2344739"/>
              <a:gd name="connsiteX54" fmla="*/ 10176611 w 12192001"/>
              <a:gd name="connsiteY54" fmla="*/ 1692943 h 2344739"/>
              <a:gd name="connsiteX55" fmla="*/ 10163922 w 12192001"/>
              <a:gd name="connsiteY55" fmla="*/ 1693739 h 2344739"/>
              <a:gd name="connsiteX56" fmla="*/ 10155160 w 12192001"/>
              <a:gd name="connsiteY56" fmla="*/ 1707487 h 2344739"/>
              <a:gd name="connsiteX57" fmla="*/ 10117119 w 12192001"/>
              <a:gd name="connsiteY57" fmla="*/ 1731142 h 2344739"/>
              <a:gd name="connsiteX58" fmla="*/ 10100445 w 12192001"/>
              <a:gd name="connsiteY58" fmla="*/ 1742432 h 2344739"/>
              <a:gd name="connsiteX59" fmla="*/ 10082169 w 12192001"/>
              <a:gd name="connsiteY59" fmla="*/ 1743296 h 2344739"/>
              <a:gd name="connsiteX60" fmla="*/ 10039240 w 12192001"/>
              <a:gd name="connsiteY60" fmla="*/ 1741632 h 2344739"/>
              <a:gd name="connsiteX61" fmla="*/ 9960019 w 12192001"/>
              <a:gd name="connsiteY61" fmla="*/ 1757147 h 2344739"/>
              <a:gd name="connsiteX62" fmla="*/ 9847792 w 12192001"/>
              <a:gd name="connsiteY62" fmla="*/ 1763915 h 2344739"/>
              <a:gd name="connsiteX63" fmla="*/ 9728309 w 12192001"/>
              <a:gd name="connsiteY63" fmla="*/ 1784122 h 2344739"/>
              <a:gd name="connsiteX64" fmla="*/ 9584507 w 12192001"/>
              <a:gd name="connsiteY64" fmla="*/ 1795542 h 2344739"/>
              <a:gd name="connsiteX65" fmla="*/ 9343052 w 12192001"/>
              <a:gd name="connsiteY65" fmla="*/ 1841244 h 2344739"/>
              <a:gd name="connsiteX66" fmla="*/ 9231370 w 12192001"/>
              <a:gd name="connsiteY66" fmla="*/ 1893149 h 2344739"/>
              <a:gd name="connsiteX67" fmla="*/ 9194810 w 12192001"/>
              <a:gd name="connsiteY67" fmla="*/ 1903228 h 2344739"/>
              <a:gd name="connsiteX68" fmla="*/ 9189246 w 12192001"/>
              <a:gd name="connsiteY68" fmla="*/ 1912467 h 2344739"/>
              <a:gd name="connsiteX69" fmla="*/ 9113812 w 12192001"/>
              <a:gd name="connsiteY69" fmla="*/ 1919069 h 2344739"/>
              <a:gd name="connsiteX70" fmla="*/ 9053453 w 12192001"/>
              <a:gd name="connsiteY70" fmla="*/ 1910755 h 2344739"/>
              <a:gd name="connsiteX71" fmla="*/ 9005486 w 12192001"/>
              <a:gd name="connsiteY71" fmla="*/ 1914040 h 2344739"/>
              <a:gd name="connsiteX72" fmla="*/ 9005201 w 12192001"/>
              <a:gd name="connsiteY72" fmla="*/ 1913800 h 2344739"/>
              <a:gd name="connsiteX73" fmla="*/ 8996232 w 12192001"/>
              <a:gd name="connsiteY73" fmla="*/ 1915011 h 2344739"/>
              <a:gd name="connsiteX74" fmla="*/ 8990394 w 12192001"/>
              <a:gd name="connsiteY74" fmla="*/ 1917072 h 2344739"/>
              <a:gd name="connsiteX75" fmla="*/ 8974337 w 12192001"/>
              <a:gd name="connsiteY75" fmla="*/ 1920298 h 2344739"/>
              <a:gd name="connsiteX76" fmla="*/ 8968011 w 12192001"/>
              <a:gd name="connsiteY76" fmla="*/ 1919598 h 2344739"/>
              <a:gd name="connsiteX77" fmla="*/ 8963048 w 12192001"/>
              <a:gd name="connsiteY77" fmla="*/ 1917373 h 2344739"/>
              <a:gd name="connsiteX78" fmla="*/ 8928988 w 12192001"/>
              <a:gd name="connsiteY78" fmla="*/ 1914185 h 2344739"/>
              <a:gd name="connsiteX79" fmla="*/ 8752444 w 12192001"/>
              <a:gd name="connsiteY79" fmla="*/ 1933417 h 2344739"/>
              <a:gd name="connsiteX80" fmla="*/ 8707847 w 12192001"/>
              <a:gd name="connsiteY80" fmla="*/ 1935518 h 2344739"/>
              <a:gd name="connsiteX81" fmla="*/ 8596071 w 12192001"/>
              <a:gd name="connsiteY81" fmla="*/ 1944090 h 2344739"/>
              <a:gd name="connsiteX82" fmla="*/ 8525230 w 12192001"/>
              <a:gd name="connsiteY82" fmla="*/ 1929248 h 2344739"/>
              <a:gd name="connsiteX83" fmla="*/ 8510983 w 12192001"/>
              <a:gd name="connsiteY83" fmla="*/ 1935163 h 2344739"/>
              <a:gd name="connsiteX84" fmla="*/ 8506167 w 12192001"/>
              <a:gd name="connsiteY84" fmla="*/ 1938164 h 2344739"/>
              <a:gd name="connsiteX85" fmla="*/ 8497968 w 12192001"/>
              <a:gd name="connsiteY85" fmla="*/ 1940902 h 2344739"/>
              <a:gd name="connsiteX86" fmla="*/ 8497594 w 12192001"/>
              <a:gd name="connsiteY86" fmla="*/ 1940723 h 2344739"/>
              <a:gd name="connsiteX87" fmla="*/ 8490249 w 12192001"/>
              <a:gd name="connsiteY87" fmla="*/ 1943773 h 2344739"/>
              <a:gd name="connsiteX88" fmla="*/ 8367182 w 12192001"/>
              <a:gd name="connsiteY88" fmla="*/ 1957815 h 2344739"/>
              <a:gd name="connsiteX89" fmla="*/ 8353799 w 12192001"/>
              <a:gd name="connsiteY89" fmla="*/ 1958009 h 2344739"/>
              <a:gd name="connsiteX90" fmla="*/ 8352373 w 12192001"/>
              <a:gd name="connsiteY90" fmla="*/ 1957169 h 2344739"/>
              <a:gd name="connsiteX91" fmla="*/ 8320104 w 12192001"/>
              <a:gd name="connsiteY91" fmla="*/ 1974587 h 2344739"/>
              <a:gd name="connsiteX92" fmla="*/ 8314433 w 12192001"/>
              <a:gd name="connsiteY92" fmla="*/ 1974913 h 2344739"/>
              <a:gd name="connsiteX93" fmla="*/ 8295174 w 12192001"/>
              <a:gd name="connsiteY93" fmla="*/ 1988808 h 2344739"/>
              <a:gd name="connsiteX94" fmla="*/ 8284276 w 12192001"/>
              <a:gd name="connsiteY94" fmla="*/ 1994631 h 2344739"/>
              <a:gd name="connsiteX95" fmla="*/ 8283150 w 12192001"/>
              <a:gd name="connsiteY95" fmla="*/ 1999074 h 2344739"/>
              <a:gd name="connsiteX96" fmla="*/ 8266076 w 12192001"/>
              <a:gd name="connsiteY96" fmla="*/ 2006249 h 2344739"/>
              <a:gd name="connsiteX97" fmla="*/ 8263377 w 12192001"/>
              <a:gd name="connsiteY97" fmla="*/ 2006019 h 2344739"/>
              <a:gd name="connsiteX98" fmla="*/ 8252033 w 12192001"/>
              <a:gd name="connsiteY98" fmla="*/ 2015862 h 2344739"/>
              <a:gd name="connsiteX99" fmla="*/ 8245834 w 12192001"/>
              <a:gd name="connsiteY99" fmla="*/ 2028854 h 2344739"/>
              <a:gd name="connsiteX100" fmla="*/ 8090272 w 12192001"/>
              <a:gd name="connsiteY100" fmla="*/ 2075015 h 2344739"/>
              <a:gd name="connsiteX101" fmla="*/ 7905407 w 12192001"/>
              <a:gd name="connsiteY101" fmla="*/ 2116988 h 2344739"/>
              <a:gd name="connsiteX102" fmla="*/ 7718745 w 12192001"/>
              <a:gd name="connsiteY102" fmla="*/ 2142703 h 2344739"/>
              <a:gd name="connsiteX103" fmla="*/ 7614347 w 12192001"/>
              <a:gd name="connsiteY103" fmla="*/ 2139232 h 2344739"/>
              <a:gd name="connsiteX104" fmla="*/ 7527543 w 12192001"/>
              <a:gd name="connsiteY104" fmla="*/ 2145060 h 2344739"/>
              <a:gd name="connsiteX105" fmla="*/ 7519571 w 12192001"/>
              <a:gd name="connsiteY105" fmla="*/ 2147613 h 2344739"/>
              <a:gd name="connsiteX106" fmla="*/ 7507411 w 12192001"/>
              <a:gd name="connsiteY106" fmla="*/ 2148948 h 2344739"/>
              <a:gd name="connsiteX107" fmla="*/ 7507040 w 12192001"/>
              <a:gd name="connsiteY107" fmla="*/ 2148621 h 2344739"/>
              <a:gd name="connsiteX108" fmla="*/ 7495795 w 12192001"/>
              <a:gd name="connsiteY108" fmla="*/ 2150573 h 2344739"/>
              <a:gd name="connsiteX109" fmla="*/ 7405391 w 12192001"/>
              <a:gd name="connsiteY109" fmla="*/ 2142468 h 2344739"/>
              <a:gd name="connsiteX110" fmla="*/ 7218559 w 12192001"/>
              <a:gd name="connsiteY110" fmla="*/ 2156680 h 2344739"/>
              <a:gd name="connsiteX111" fmla="*/ 7201101 w 12192001"/>
              <a:gd name="connsiteY111" fmla="*/ 2161230 h 2344739"/>
              <a:gd name="connsiteX112" fmla="*/ 7197004 w 12192001"/>
              <a:gd name="connsiteY112" fmla="*/ 2166588 h 2344739"/>
              <a:gd name="connsiteX113" fmla="*/ 7170808 w 12192001"/>
              <a:gd name="connsiteY113" fmla="*/ 2171236 h 2344739"/>
              <a:gd name="connsiteX114" fmla="*/ 7096988 w 12192001"/>
              <a:gd name="connsiteY114" fmla="*/ 2183464 h 2344739"/>
              <a:gd name="connsiteX115" fmla="*/ 7018496 w 12192001"/>
              <a:gd name="connsiteY115" fmla="*/ 2183090 h 2344739"/>
              <a:gd name="connsiteX116" fmla="*/ 6904146 w 12192001"/>
              <a:gd name="connsiteY116" fmla="*/ 2212596 h 2344739"/>
              <a:gd name="connsiteX117" fmla="*/ 6708222 w 12192001"/>
              <a:gd name="connsiteY117" fmla="*/ 2240551 h 2344739"/>
              <a:gd name="connsiteX118" fmla="*/ 6549454 w 12192001"/>
              <a:gd name="connsiteY118" fmla="*/ 2269327 h 2344739"/>
              <a:gd name="connsiteX119" fmla="*/ 6317560 w 12192001"/>
              <a:gd name="connsiteY119" fmla="*/ 2316127 h 2344739"/>
              <a:gd name="connsiteX120" fmla="*/ 6168674 w 12192001"/>
              <a:gd name="connsiteY120" fmla="*/ 2318214 h 2344739"/>
              <a:gd name="connsiteX121" fmla="*/ 6073848 w 12192001"/>
              <a:gd name="connsiteY121" fmla="*/ 2338676 h 2344739"/>
              <a:gd name="connsiteX122" fmla="*/ 6068529 w 12192001"/>
              <a:gd name="connsiteY122" fmla="*/ 2337139 h 2344739"/>
              <a:gd name="connsiteX123" fmla="*/ 6048638 w 12192001"/>
              <a:gd name="connsiteY123" fmla="*/ 2337822 h 2344739"/>
              <a:gd name="connsiteX124" fmla="*/ 6041285 w 12192001"/>
              <a:gd name="connsiteY124" fmla="*/ 2329473 h 2344739"/>
              <a:gd name="connsiteX125" fmla="*/ 6010090 w 12192001"/>
              <a:gd name="connsiteY125" fmla="*/ 2324380 h 2344739"/>
              <a:gd name="connsiteX126" fmla="*/ 5957375 w 12192001"/>
              <a:gd name="connsiteY126" fmla="*/ 2328024 h 2344739"/>
              <a:gd name="connsiteX127" fmla="*/ 5758919 w 12192001"/>
              <a:gd name="connsiteY127" fmla="*/ 2343716 h 2344739"/>
              <a:gd name="connsiteX128" fmla="*/ 5626960 w 12192001"/>
              <a:gd name="connsiteY128" fmla="*/ 2344739 h 2344739"/>
              <a:gd name="connsiteX129" fmla="*/ 5470906 w 12192001"/>
              <a:gd name="connsiteY129" fmla="*/ 2330719 h 2344739"/>
              <a:gd name="connsiteX130" fmla="*/ 5432761 w 12192001"/>
              <a:gd name="connsiteY130" fmla="*/ 2319466 h 2344739"/>
              <a:gd name="connsiteX131" fmla="*/ 5381669 w 12192001"/>
              <a:gd name="connsiteY131" fmla="*/ 2301764 h 2344739"/>
              <a:gd name="connsiteX132" fmla="*/ 5261764 w 12192001"/>
              <a:gd name="connsiteY132" fmla="*/ 2281347 h 2344739"/>
              <a:gd name="connsiteX133" fmla="*/ 5222961 w 12192001"/>
              <a:gd name="connsiteY133" fmla="*/ 2270223 h 2344739"/>
              <a:gd name="connsiteX134" fmla="*/ 5174660 w 12192001"/>
              <a:gd name="connsiteY134" fmla="*/ 2267233 h 2344739"/>
              <a:gd name="connsiteX135" fmla="*/ 5156554 w 12192001"/>
              <a:gd name="connsiteY135" fmla="*/ 2260010 h 2344739"/>
              <a:gd name="connsiteX136" fmla="*/ 5142599 w 12192001"/>
              <a:gd name="connsiteY136" fmla="*/ 2256610 h 2344739"/>
              <a:gd name="connsiteX137" fmla="*/ 5139596 w 12192001"/>
              <a:gd name="connsiteY137" fmla="*/ 2254509 h 2344739"/>
              <a:gd name="connsiteX138" fmla="*/ 5121659 w 12192001"/>
              <a:gd name="connsiteY138" fmla="*/ 2243656 h 2344739"/>
              <a:gd name="connsiteX139" fmla="*/ 5065790 w 12192001"/>
              <a:gd name="connsiteY139" fmla="*/ 2250227 h 2344739"/>
              <a:gd name="connsiteX140" fmla="*/ 5011514 w 12192001"/>
              <a:gd name="connsiteY140" fmla="*/ 2233846 h 2344739"/>
              <a:gd name="connsiteX141" fmla="*/ 4840441 w 12192001"/>
              <a:gd name="connsiteY141" fmla="*/ 2209829 h 2344739"/>
              <a:gd name="connsiteX142" fmla="*/ 4762447 w 12192001"/>
              <a:gd name="connsiteY142" fmla="*/ 2182061 h 2344739"/>
              <a:gd name="connsiteX143" fmla="*/ 4723186 w 12192001"/>
              <a:gd name="connsiteY143" fmla="*/ 2173047 h 2344739"/>
              <a:gd name="connsiteX144" fmla="*/ 4721176 w 12192001"/>
              <a:gd name="connsiteY144" fmla="*/ 2172298 h 2344739"/>
              <a:gd name="connsiteX145" fmla="*/ 4722111 w 12192001"/>
              <a:gd name="connsiteY145" fmla="*/ 2172087 h 2344739"/>
              <a:gd name="connsiteX146" fmla="*/ 4717202 w 12192001"/>
              <a:gd name="connsiteY146" fmla="*/ 2170817 h 2344739"/>
              <a:gd name="connsiteX147" fmla="*/ 4721176 w 12192001"/>
              <a:gd name="connsiteY147" fmla="*/ 2172298 h 2344739"/>
              <a:gd name="connsiteX148" fmla="*/ 4715526 w 12192001"/>
              <a:gd name="connsiteY148" fmla="*/ 2173573 h 2344739"/>
              <a:gd name="connsiteX149" fmla="*/ 4515814 w 12192001"/>
              <a:gd name="connsiteY149" fmla="*/ 2163671 h 2344739"/>
              <a:gd name="connsiteX150" fmla="*/ 4428543 w 12192001"/>
              <a:gd name="connsiteY150" fmla="*/ 2153020 h 2344739"/>
              <a:gd name="connsiteX151" fmla="*/ 4362875 w 12192001"/>
              <a:gd name="connsiteY151" fmla="*/ 2151674 h 2344739"/>
              <a:gd name="connsiteX152" fmla="*/ 4316966 w 12192001"/>
              <a:gd name="connsiteY152" fmla="*/ 2158289 h 2344739"/>
              <a:gd name="connsiteX153" fmla="*/ 4315110 w 12192001"/>
              <a:gd name="connsiteY153" fmla="*/ 2156948 h 2344739"/>
              <a:gd name="connsiteX154" fmla="*/ 4295144 w 12192001"/>
              <a:gd name="connsiteY154" fmla="*/ 2155069 h 2344739"/>
              <a:gd name="connsiteX155" fmla="*/ 4290064 w 12192001"/>
              <a:gd name="connsiteY155" fmla="*/ 2157986 h 2344739"/>
              <a:gd name="connsiteX156" fmla="*/ 4276142 w 12192001"/>
              <a:gd name="connsiteY156" fmla="*/ 2157740 h 2344739"/>
              <a:gd name="connsiteX157" fmla="*/ 4248117 w 12192001"/>
              <a:gd name="connsiteY157" fmla="*/ 2160064 h 2344739"/>
              <a:gd name="connsiteX158" fmla="*/ 4202051 w 12192001"/>
              <a:gd name="connsiteY158" fmla="*/ 2157269 h 2344739"/>
              <a:gd name="connsiteX159" fmla="*/ 4201745 w 12192001"/>
              <a:gd name="connsiteY159" fmla="*/ 2156010 h 2344739"/>
              <a:gd name="connsiteX160" fmla="*/ 4191248 w 12192001"/>
              <a:gd name="connsiteY160" fmla="*/ 2150376 h 2344739"/>
              <a:gd name="connsiteX161" fmla="*/ 4142745 w 12192001"/>
              <a:gd name="connsiteY161" fmla="*/ 2134511 h 2344739"/>
              <a:gd name="connsiteX162" fmla="*/ 4083097 w 12192001"/>
              <a:gd name="connsiteY162" fmla="*/ 2107978 h 2344739"/>
              <a:gd name="connsiteX163" fmla="*/ 4074546 w 12192001"/>
              <a:gd name="connsiteY163" fmla="*/ 2107143 h 2344739"/>
              <a:gd name="connsiteX164" fmla="*/ 4074427 w 12192001"/>
              <a:gd name="connsiteY164" fmla="*/ 2106844 h 2344739"/>
              <a:gd name="connsiteX165" fmla="*/ 4065510 w 12192001"/>
              <a:gd name="connsiteY165" fmla="*/ 2105400 h 2344739"/>
              <a:gd name="connsiteX166" fmla="*/ 4058954 w 12192001"/>
              <a:gd name="connsiteY166" fmla="*/ 2105618 h 2344739"/>
              <a:gd name="connsiteX167" fmla="*/ 4042364 w 12192001"/>
              <a:gd name="connsiteY167" fmla="*/ 2103997 h 2344739"/>
              <a:gd name="connsiteX168" fmla="*/ 4036997 w 12192001"/>
              <a:gd name="connsiteY168" fmla="*/ 2101563 h 2344739"/>
              <a:gd name="connsiteX169" fmla="*/ 4035363 w 12192001"/>
              <a:gd name="connsiteY169" fmla="*/ 2097896 h 2344739"/>
              <a:gd name="connsiteX170" fmla="*/ 4033778 w 12192001"/>
              <a:gd name="connsiteY170" fmla="*/ 2098131 h 2344739"/>
              <a:gd name="connsiteX171" fmla="*/ 4004538 w 12192001"/>
              <a:gd name="connsiteY171" fmla="*/ 2085563 h 2344739"/>
              <a:gd name="connsiteX172" fmla="*/ 3936846 w 12192001"/>
              <a:gd name="connsiteY172" fmla="*/ 2068106 h 2344739"/>
              <a:gd name="connsiteX173" fmla="*/ 3897275 w 12192001"/>
              <a:gd name="connsiteY173" fmla="*/ 2062451 h 2344739"/>
              <a:gd name="connsiteX174" fmla="*/ 3789760 w 12192001"/>
              <a:gd name="connsiteY174" fmla="*/ 2042213 h 2344739"/>
              <a:gd name="connsiteX175" fmla="*/ 3682513 w 12192001"/>
              <a:gd name="connsiteY175" fmla="*/ 2018290 h 2344739"/>
              <a:gd name="connsiteX176" fmla="*/ 3610035 w 12192001"/>
              <a:gd name="connsiteY176" fmla="*/ 1986019 h 2344739"/>
              <a:gd name="connsiteX177" fmla="*/ 3603855 w 12192001"/>
              <a:gd name="connsiteY177" fmla="*/ 1987381 h 2344739"/>
              <a:gd name="connsiteX178" fmla="*/ 3594736 w 12192001"/>
              <a:gd name="connsiteY178" fmla="*/ 1987545 h 2344739"/>
              <a:gd name="connsiteX179" fmla="*/ 3594501 w 12192001"/>
              <a:gd name="connsiteY179" fmla="*/ 1987276 h 2344739"/>
              <a:gd name="connsiteX180" fmla="*/ 3585978 w 12192001"/>
              <a:gd name="connsiteY180" fmla="*/ 1987966 h 2344739"/>
              <a:gd name="connsiteX181" fmla="*/ 3536135 w 12192001"/>
              <a:gd name="connsiteY181" fmla="*/ 1978267 h 2344739"/>
              <a:gd name="connsiteX182" fmla="*/ 3473223 w 12192001"/>
              <a:gd name="connsiteY182" fmla="*/ 1974606 h 2344739"/>
              <a:gd name="connsiteX183" fmla="*/ 3400728 w 12192001"/>
              <a:gd name="connsiteY183" fmla="*/ 1962558 h 2344739"/>
              <a:gd name="connsiteX184" fmla="*/ 3363888 w 12192001"/>
              <a:gd name="connsiteY184" fmla="*/ 1979510 h 2344739"/>
              <a:gd name="connsiteX185" fmla="*/ 3344026 w 12192001"/>
              <a:gd name="connsiteY185" fmla="*/ 1981192 h 2344739"/>
              <a:gd name="connsiteX186" fmla="*/ 3341698 w 12192001"/>
              <a:gd name="connsiteY186" fmla="*/ 1980217 h 2344739"/>
              <a:gd name="connsiteX187" fmla="*/ 3262356 w 12192001"/>
              <a:gd name="connsiteY187" fmla="*/ 1986094 h 2344739"/>
              <a:gd name="connsiteX188" fmla="*/ 3142556 w 12192001"/>
              <a:gd name="connsiteY188" fmla="*/ 1993869 h 2344739"/>
              <a:gd name="connsiteX189" fmla="*/ 3030291 w 12192001"/>
              <a:gd name="connsiteY189" fmla="*/ 1996512 h 2344739"/>
              <a:gd name="connsiteX190" fmla="*/ 2781569 w 12192001"/>
              <a:gd name="connsiteY190" fmla="*/ 2018333 h 2344739"/>
              <a:gd name="connsiteX191" fmla="*/ 2646527 w 12192001"/>
              <a:gd name="connsiteY191" fmla="*/ 2028869 h 2344739"/>
              <a:gd name="connsiteX192" fmla="*/ 2568028 w 12192001"/>
              <a:gd name="connsiteY192" fmla="*/ 2002628 h 2344739"/>
              <a:gd name="connsiteX193" fmla="*/ 2443255 w 12192001"/>
              <a:gd name="connsiteY193" fmla="*/ 2016529 h 2344739"/>
              <a:gd name="connsiteX194" fmla="*/ 2315112 w 12192001"/>
              <a:gd name="connsiteY194" fmla="*/ 2024996 h 2344739"/>
              <a:gd name="connsiteX195" fmla="*/ 2208578 w 12192001"/>
              <a:gd name="connsiteY195" fmla="*/ 2019763 h 2344739"/>
              <a:gd name="connsiteX196" fmla="*/ 2094665 w 12192001"/>
              <a:gd name="connsiteY196" fmla="*/ 2003052 h 2344739"/>
              <a:gd name="connsiteX197" fmla="*/ 1997356 w 12192001"/>
              <a:gd name="connsiteY197" fmla="*/ 1995032 h 2344739"/>
              <a:gd name="connsiteX198" fmla="*/ 1928172 w 12192001"/>
              <a:gd name="connsiteY198" fmla="*/ 2016977 h 2344739"/>
              <a:gd name="connsiteX199" fmla="*/ 1921650 w 12192001"/>
              <a:gd name="connsiteY199" fmla="*/ 2012146 h 2344739"/>
              <a:gd name="connsiteX200" fmla="*/ 1873080 w 12192001"/>
              <a:gd name="connsiteY200" fmla="*/ 2013741 h 2344739"/>
              <a:gd name="connsiteX201" fmla="*/ 1786655 w 12192001"/>
              <a:gd name="connsiteY201" fmla="*/ 2041363 h 2344739"/>
              <a:gd name="connsiteX202" fmla="*/ 1738204 w 12192001"/>
              <a:gd name="connsiteY202" fmla="*/ 2036312 h 2344739"/>
              <a:gd name="connsiteX203" fmla="*/ 1675071 w 12192001"/>
              <a:gd name="connsiteY203" fmla="*/ 2019963 h 2344739"/>
              <a:gd name="connsiteX204" fmla="*/ 1608669 w 12192001"/>
              <a:gd name="connsiteY204" fmla="*/ 2013066 h 2344739"/>
              <a:gd name="connsiteX205" fmla="*/ 1496110 w 12192001"/>
              <a:gd name="connsiteY205" fmla="*/ 1987476 h 2344739"/>
              <a:gd name="connsiteX206" fmla="*/ 1149979 w 12192001"/>
              <a:gd name="connsiteY206" fmla="*/ 1938041 h 2344739"/>
              <a:gd name="connsiteX207" fmla="*/ 858269 w 12192001"/>
              <a:gd name="connsiteY207" fmla="*/ 1928608 h 2344739"/>
              <a:gd name="connsiteX208" fmla="*/ 837540 w 12192001"/>
              <a:gd name="connsiteY208" fmla="*/ 1929821 h 2344739"/>
              <a:gd name="connsiteX209" fmla="*/ 816809 w 12192001"/>
              <a:gd name="connsiteY209" fmla="*/ 1927857 h 2344739"/>
              <a:gd name="connsiteX210" fmla="*/ 811506 w 12192001"/>
              <a:gd name="connsiteY210" fmla="*/ 1930751 h 2344739"/>
              <a:gd name="connsiteX211" fmla="*/ 720047 w 12192001"/>
              <a:gd name="connsiteY211" fmla="*/ 1929661 h 2344739"/>
              <a:gd name="connsiteX212" fmla="*/ 719742 w 12192001"/>
              <a:gd name="connsiteY212" fmla="*/ 1928399 h 2344739"/>
              <a:gd name="connsiteX213" fmla="*/ 708875 w 12192001"/>
              <a:gd name="connsiteY213" fmla="*/ 1922722 h 2344739"/>
              <a:gd name="connsiteX214" fmla="*/ 596792 w 12192001"/>
              <a:gd name="connsiteY214" fmla="*/ 1879864 h 2344739"/>
              <a:gd name="connsiteX215" fmla="*/ 578535 w 12192001"/>
              <a:gd name="connsiteY215" fmla="*/ 1877212 h 2344739"/>
              <a:gd name="connsiteX216" fmla="*/ 571717 w 12192001"/>
              <a:gd name="connsiteY216" fmla="*/ 1877401 h 2344739"/>
              <a:gd name="connsiteX217" fmla="*/ 445099 w 12192001"/>
              <a:gd name="connsiteY217" fmla="*/ 1839371 h 2344739"/>
              <a:gd name="connsiteX218" fmla="*/ 404015 w 12192001"/>
              <a:gd name="connsiteY218" fmla="*/ 1833548 h 2344739"/>
              <a:gd name="connsiteX219" fmla="*/ 292435 w 12192001"/>
              <a:gd name="connsiteY219" fmla="*/ 1812852 h 2344739"/>
              <a:gd name="connsiteX220" fmla="*/ 118381 w 12192001"/>
              <a:gd name="connsiteY220" fmla="*/ 1761047 h 2344739"/>
              <a:gd name="connsiteX221" fmla="*/ 15526 w 12192001"/>
              <a:gd name="connsiteY221" fmla="*/ 1758191 h 2344739"/>
              <a:gd name="connsiteX222" fmla="*/ 2 w 12192001"/>
              <a:gd name="connsiteY222" fmla="*/ 1752722 h 2344739"/>
              <a:gd name="connsiteX223" fmla="*/ 1 w 12192001"/>
              <a:gd name="connsiteY223" fmla="*/ 762497 h 2344739"/>
              <a:gd name="connsiteX224" fmla="*/ 0 w 12192001"/>
              <a:gd name="connsiteY224" fmla="*/ 222213 h 2344739"/>
              <a:gd name="connsiteX225" fmla="*/ 0 w 12192001"/>
              <a:gd name="connsiteY225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53521 w 12193149"/>
              <a:gd name="connsiteY90" fmla="*/ 1957169 h 2344739"/>
              <a:gd name="connsiteX91" fmla="*/ 8321252 w 12193149"/>
              <a:gd name="connsiteY91" fmla="*/ 1974587 h 2344739"/>
              <a:gd name="connsiteX92" fmla="*/ 8315581 w 12193149"/>
              <a:gd name="connsiteY92" fmla="*/ 1974913 h 2344739"/>
              <a:gd name="connsiteX93" fmla="*/ 8296322 w 12193149"/>
              <a:gd name="connsiteY93" fmla="*/ 1988808 h 2344739"/>
              <a:gd name="connsiteX94" fmla="*/ 8285424 w 12193149"/>
              <a:gd name="connsiteY94" fmla="*/ 1994631 h 2344739"/>
              <a:gd name="connsiteX95" fmla="*/ 8284298 w 12193149"/>
              <a:gd name="connsiteY95" fmla="*/ 1999074 h 2344739"/>
              <a:gd name="connsiteX96" fmla="*/ 8267224 w 12193149"/>
              <a:gd name="connsiteY96" fmla="*/ 2006249 h 2344739"/>
              <a:gd name="connsiteX97" fmla="*/ 8264525 w 12193149"/>
              <a:gd name="connsiteY97" fmla="*/ 2006019 h 2344739"/>
              <a:gd name="connsiteX98" fmla="*/ 8253181 w 12193149"/>
              <a:gd name="connsiteY98" fmla="*/ 2015862 h 2344739"/>
              <a:gd name="connsiteX99" fmla="*/ 8246982 w 12193149"/>
              <a:gd name="connsiteY99" fmla="*/ 2028854 h 2344739"/>
              <a:gd name="connsiteX100" fmla="*/ 8091420 w 12193149"/>
              <a:gd name="connsiteY100" fmla="*/ 2075015 h 2344739"/>
              <a:gd name="connsiteX101" fmla="*/ 7906555 w 12193149"/>
              <a:gd name="connsiteY101" fmla="*/ 2116988 h 2344739"/>
              <a:gd name="connsiteX102" fmla="*/ 7719893 w 12193149"/>
              <a:gd name="connsiteY102" fmla="*/ 2142703 h 2344739"/>
              <a:gd name="connsiteX103" fmla="*/ 7615495 w 12193149"/>
              <a:gd name="connsiteY103" fmla="*/ 2139232 h 2344739"/>
              <a:gd name="connsiteX104" fmla="*/ 7528691 w 12193149"/>
              <a:gd name="connsiteY104" fmla="*/ 2145060 h 2344739"/>
              <a:gd name="connsiteX105" fmla="*/ 7520719 w 12193149"/>
              <a:gd name="connsiteY105" fmla="*/ 2147613 h 2344739"/>
              <a:gd name="connsiteX106" fmla="*/ 7508559 w 12193149"/>
              <a:gd name="connsiteY106" fmla="*/ 2148948 h 2344739"/>
              <a:gd name="connsiteX107" fmla="*/ 7508188 w 12193149"/>
              <a:gd name="connsiteY107" fmla="*/ 2148621 h 2344739"/>
              <a:gd name="connsiteX108" fmla="*/ 7496943 w 12193149"/>
              <a:gd name="connsiteY108" fmla="*/ 2150573 h 2344739"/>
              <a:gd name="connsiteX109" fmla="*/ 7406539 w 12193149"/>
              <a:gd name="connsiteY109" fmla="*/ 2142468 h 2344739"/>
              <a:gd name="connsiteX110" fmla="*/ 7219707 w 12193149"/>
              <a:gd name="connsiteY110" fmla="*/ 2156680 h 2344739"/>
              <a:gd name="connsiteX111" fmla="*/ 7202249 w 12193149"/>
              <a:gd name="connsiteY111" fmla="*/ 2161230 h 2344739"/>
              <a:gd name="connsiteX112" fmla="*/ 7198152 w 12193149"/>
              <a:gd name="connsiteY112" fmla="*/ 2166588 h 2344739"/>
              <a:gd name="connsiteX113" fmla="*/ 7171956 w 12193149"/>
              <a:gd name="connsiteY113" fmla="*/ 2171236 h 2344739"/>
              <a:gd name="connsiteX114" fmla="*/ 7098136 w 12193149"/>
              <a:gd name="connsiteY114" fmla="*/ 2183464 h 2344739"/>
              <a:gd name="connsiteX115" fmla="*/ 7019644 w 12193149"/>
              <a:gd name="connsiteY115" fmla="*/ 2183090 h 2344739"/>
              <a:gd name="connsiteX116" fmla="*/ 6905294 w 12193149"/>
              <a:gd name="connsiteY116" fmla="*/ 2212596 h 2344739"/>
              <a:gd name="connsiteX117" fmla="*/ 6709370 w 12193149"/>
              <a:gd name="connsiteY117" fmla="*/ 2240551 h 2344739"/>
              <a:gd name="connsiteX118" fmla="*/ 6550602 w 12193149"/>
              <a:gd name="connsiteY118" fmla="*/ 2269327 h 2344739"/>
              <a:gd name="connsiteX119" fmla="*/ 6318708 w 12193149"/>
              <a:gd name="connsiteY119" fmla="*/ 2316127 h 2344739"/>
              <a:gd name="connsiteX120" fmla="*/ 6169822 w 12193149"/>
              <a:gd name="connsiteY120" fmla="*/ 2318214 h 2344739"/>
              <a:gd name="connsiteX121" fmla="*/ 6074996 w 12193149"/>
              <a:gd name="connsiteY121" fmla="*/ 2338676 h 2344739"/>
              <a:gd name="connsiteX122" fmla="*/ 6069677 w 12193149"/>
              <a:gd name="connsiteY122" fmla="*/ 2337139 h 2344739"/>
              <a:gd name="connsiteX123" fmla="*/ 6049786 w 12193149"/>
              <a:gd name="connsiteY123" fmla="*/ 2337822 h 2344739"/>
              <a:gd name="connsiteX124" fmla="*/ 6042433 w 12193149"/>
              <a:gd name="connsiteY124" fmla="*/ 2329473 h 2344739"/>
              <a:gd name="connsiteX125" fmla="*/ 6011238 w 12193149"/>
              <a:gd name="connsiteY125" fmla="*/ 2324380 h 2344739"/>
              <a:gd name="connsiteX126" fmla="*/ 5958523 w 12193149"/>
              <a:gd name="connsiteY126" fmla="*/ 2328024 h 2344739"/>
              <a:gd name="connsiteX127" fmla="*/ 5760067 w 12193149"/>
              <a:gd name="connsiteY127" fmla="*/ 2343716 h 2344739"/>
              <a:gd name="connsiteX128" fmla="*/ 5628108 w 12193149"/>
              <a:gd name="connsiteY128" fmla="*/ 2344739 h 2344739"/>
              <a:gd name="connsiteX129" fmla="*/ 5472054 w 12193149"/>
              <a:gd name="connsiteY129" fmla="*/ 2330719 h 2344739"/>
              <a:gd name="connsiteX130" fmla="*/ 5433909 w 12193149"/>
              <a:gd name="connsiteY130" fmla="*/ 2319466 h 2344739"/>
              <a:gd name="connsiteX131" fmla="*/ 5382817 w 12193149"/>
              <a:gd name="connsiteY131" fmla="*/ 2301764 h 2344739"/>
              <a:gd name="connsiteX132" fmla="*/ 5262912 w 12193149"/>
              <a:gd name="connsiteY132" fmla="*/ 2281347 h 2344739"/>
              <a:gd name="connsiteX133" fmla="*/ 5224109 w 12193149"/>
              <a:gd name="connsiteY133" fmla="*/ 2270223 h 2344739"/>
              <a:gd name="connsiteX134" fmla="*/ 5175808 w 12193149"/>
              <a:gd name="connsiteY134" fmla="*/ 2267233 h 2344739"/>
              <a:gd name="connsiteX135" fmla="*/ 5157702 w 12193149"/>
              <a:gd name="connsiteY135" fmla="*/ 2260010 h 2344739"/>
              <a:gd name="connsiteX136" fmla="*/ 5143747 w 12193149"/>
              <a:gd name="connsiteY136" fmla="*/ 2256610 h 2344739"/>
              <a:gd name="connsiteX137" fmla="*/ 5140744 w 12193149"/>
              <a:gd name="connsiteY137" fmla="*/ 2254509 h 2344739"/>
              <a:gd name="connsiteX138" fmla="*/ 5122807 w 12193149"/>
              <a:gd name="connsiteY138" fmla="*/ 2243656 h 2344739"/>
              <a:gd name="connsiteX139" fmla="*/ 5066938 w 12193149"/>
              <a:gd name="connsiteY139" fmla="*/ 2250227 h 2344739"/>
              <a:gd name="connsiteX140" fmla="*/ 5012662 w 12193149"/>
              <a:gd name="connsiteY140" fmla="*/ 2233846 h 2344739"/>
              <a:gd name="connsiteX141" fmla="*/ 4841589 w 12193149"/>
              <a:gd name="connsiteY141" fmla="*/ 2209829 h 2344739"/>
              <a:gd name="connsiteX142" fmla="*/ 4763595 w 12193149"/>
              <a:gd name="connsiteY142" fmla="*/ 2182061 h 2344739"/>
              <a:gd name="connsiteX143" fmla="*/ 4724334 w 12193149"/>
              <a:gd name="connsiteY143" fmla="*/ 2173047 h 2344739"/>
              <a:gd name="connsiteX144" fmla="*/ 4722324 w 12193149"/>
              <a:gd name="connsiteY144" fmla="*/ 2172298 h 2344739"/>
              <a:gd name="connsiteX145" fmla="*/ 4723259 w 12193149"/>
              <a:gd name="connsiteY145" fmla="*/ 2172087 h 2344739"/>
              <a:gd name="connsiteX146" fmla="*/ 4718350 w 12193149"/>
              <a:gd name="connsiteY146" fmla="*/ 2170817 h 2344739"/>
              <a:gd name="connsiteX147" fmla="*/ 4722324 w 12193149"/>
              <a:gd name="connsiteY147" fmla="*/ 2172298 h 2344739"/>
              <a:gd name="connsiteX148" fmla="*/ 4716674 w 12193149"/>
              <a:gd name="connsiteY148" fmla="*/ 2173573 h 2344739"/>
              <a:gd name="connsiteX149" fmla="*/ 4516962 w 12193149"/>
              <a:gd name="connsiteY149" fmla="*/ 2163671 h 2344739"/>
              <a:gd name="connsiteX150" fmla="*/ 4429691 w 12193149"/>
              <a:gd name="connsiteY150" fmla="*/ 2153020 h 2344739"/>
              <a:gd name="connsiteX151" fmla="*/ 4364023 w 12193149"/>
              <a:gd name="connsiteY151" fmla="*/ 2151674 h 2344739"/>
              <a:gd name="connsiteX152" fmla="*/ 4318114 w 12193149"/>
              <a:gd name="connsiteY152" fmla="*/ 2158289 h 2344739"/>
              <a:gd name="connsiteX153" fmla="*/ 4316258 w 12193149"/>
              <a:gd name="connsiteY153" fmla="*/ 2156948 h 2344739"/>
              <a:gd name="connsiteX154" fmla="*/ 4296292 w 12193149"/>
              <a:gd name="connsiteY154" fmla="*/ 2155069 h 2344739"/>
              <a:gd name="connsiteX155" fmla="*/ 4291212 w 12193149"/>
              <a:gd name="connsiteY155" fmla="*/ 2157986 h 2344739"/>
              <a:gd name="connsiteX156" fmla="*/ 4277290 w 12193149"/>
              <a:gd name="connsiteY156" fmla="*/ 2157740 h 2344739"/>
              <a:gd name="connsiteX157" fmla="*/ 4249265 w 12193149"/>
              <a:gd name="connsiteY157" fmla="*/ 2160064 h 2344739"/>
              <a:gd name="connsiteX158" fmla="*/ 4203199 w 12193149"/>
              <a:gd name="connsiteY158" fmla="*/ 2157269 h 2344739"/>
              <a:gd name="connsiteX159" fmla="*/ 4202893 w 12193149"/>
              <a:gd name="connsiteY159" fmla="*/ 2156010 h 2344739"/>
              <a:gd name="connsiteX160" fmla="*/ 4192396 w 12193149"/>
              <a:gd name="connsiteY160" fmla="*/ 2150376 h 2344739"/>
              <a:gd name="connsiteX161" fmla="*/ 4143893 w 12193149"/>
              <a:gd name="connsiteY161" fmla="*/ 2134511 h 2344739"/>
              <a:gd name="connsiteX162" fmla="*/ 4084245 w 12193149"/>
              <a:gd name="connsiteY162" fmla="*/ 2107978 h 2344739"/>
              <a:gd name="connsiteX163" fmla="*/ 4075694 w 12193149"/>
              <a:gd name="connsiteY163" fmla="*/ 2107143 h 2344739"/>
              <a:gd name="connsiteX164" fmla="*/ 4075575 w 12193149"/>
              <a:gd name="connsiteY164" fmla="*/ 2106844 h 2344739"/>
              <a:gd name="connsiteX165" fmla="*/ 4066658 w 12193149"/>
              <a:gd name="connsiteY165" fmla="*/ 2105400 h 2344739"/>
              <a:gd name="connsiteX166" fmla="*/ 4060102 w 12193149"/>
              <a:gd name="connsiteY166" fmla="*/ 2105618 h 2344739"/>
              <a:gd name="connsiteX167" fmla="*/ 4043512 w 12193149"/>
              <a:gd name="connsiteY167" fmla="*/ 2103997 h 2344739"/>
              <a:gd name="connsiteX168" fmla="*/ 4038145 w 12193149"/>
              <a:gd name="connsiteY168" fmla="*/ 2101563 h 2344739"/>
              <a:gd name="connsiteX169" fmla="*/ 4036511 w 12193149"/>
              <a:gd name="connsiteY169" fmla="*/ 2097896 h 2344739"/>
              <a:gd name="connsiteX170" fmla="*/ 4034926 w 12193149"/>
              <a:gd name="connsiteY170" fmla="*/ 2098131 h 2344739"/>
              <a:gd name="connsiteX171" fmla="*/ 4005686 w 12193149"/>
              <a:gd name="connsiteY171" fmla="*/ 2085563 h 2344739"/>
              <a:gd name="connsiteX172" fmla="*/ 3937994 w 12193149"/>
              <a:gd name="connsiteY172" fmla="*/ 2068106 h 2344739"/>
              <a:gd name="connsiteX173" fmla="*/ 3898423 w 12193149"/>
              <a:gd name="connsiteY173" fmla="*/ 2062451 h 2344739"/>
              <a:gd name="connsiteX174" fmla="*/ 3790908 w 12193149"/>
              <a:gd name="connsiteY174" fmla="*/ 2042213 h 2344739"/>
              <a:gd name="connsiteX175" fmla="*/ 3683661 w 12193149"/>
              <a:gd name="connsiteY175" fmla="*/ 2018290 h 2344739"/>
              <a:gd name="connsiteX176" fmla="*/ 3611183 w 12193149"/>
              <a:gd name="connsiteY176" fmla="*/ 1986019 h 2344739"/>
              <a:gd name="connsiteX177" fmla="*/ 3605003 w 12193149"/>
              <a:gd name="connsiteY177" fmla="*/ 1987381 h 2344739"/>
              <a:gd name="connsiteX178" fmla="*/ 3595884 w 12193149"/>
              <a:gd name="connsiteY178" fmla="*/ 1987545 h 2344739"/>
              <a:gd name="connsiteX179" fmla="*/ 3595649 w 12193149"/>
              <a:gd name="connsiteY179" fmla="*/ 1987276 h 2344739"/>
              <a:gd name="connsiteX180" fmla="*/ 3587126 w 12193149"/>
              <a:gd name="connsiteY180" fmla="*/ 1987966 h 2344739"/>
              <a:gd name="connsiteX181" fmla="*/ 3537283 w 12193149"/>
              <a:gd name="connsiteY181" fmla="*/ 1978267 h 2344739"/>
              <a:gd name="connsiteX182" fmla="*/ 3474371 w 12193149"/>
              <a:gd name="connsiteY182" fmla="*/ 1974606 h 2344739"/>
              <a:gd name="connsiteX183" fmla="*/ 3401876 w 12193149"/>
              <a:gd name="connsiteY183" fmla="*/ 1962558 h 2344739"/>
              <a:gd name="connsiteX184" fmla="*/ 3365036 w 12193149"/>
              <a:gd name="connsiteY184" fmla="*/ 1979510 h 2344739"/>
              <a:gd name="connsiteX185" fmla="*/ 3345174 w 12193149"/>
              <a:gd name="connsiteY185" fmla="*/ 1981192 h 2344739"/>
              <a:gd name="connsiteX186" fmla="*/ 3342846 w 12193149"/>
              <a:gd name="connsiteY186" fmla="*/ 1980217 h 2344739"/>
              <a:gd name="connsiteX187" fmla="*/ 3263504 w 12193149"/>
              <a:gd name="connsiteY187" fmla="*/ 1986094 h 2344739"/>
              <a:gd name="connsiteX188" fmla="*/ 3143704 w 12193149"/>
              <a:gd name="connsiteY188" fmla="*/ 1993869 h 2344739"/>
              <a:gd name="connsiteX189" fmla="*/ 3031439 w 12193149"/>
              <a:gd name="connsiteY189" fmla="*/ 1996512 h 2344739"/>
              <a:gd name="connsiteX190" fmla="*/ 2782717 w 12193149"/>
              <a:gd name="connsiteY190" fmla="*/ 2018333 h 2344739"/>
              <a:gd name="connsiteX191" fmla="*/ 2647675 w 12193149"/>
              <a:gd name="connsiteY191" fmla="*/ 2028869 h 2344739"/>
              <a:gd name="connsiteX192" fmla="*/ 2569176 w 12193149"/>
              <a:gd name="connsiteY192" fmla="*/ 2002628 h 2344739"/>
              <a:gd name="connsiteX193" fmla="*/ 2444403 w 12193149"/>
              <a:gd name="connsiteY193" fmla="*/ 2016529 h 2344739"/>
              <a:gd name="connsiteX194" fmla="*/ 2316260 w 12193149"/>
              <a:gd name="connsiteY194" fmla="*/ 2024996 h 2344739"/>
              <a:gd name="connsiteX195" fmla="*/ 2209726 w 12193149"/>
              <a:gd name="connsiteY195" fmla="*/ 2019763 h 2344739"/>
              <a:gd name="connsiteX196" fmla="*/ 2095813 w 12193149"/>
              <a:gd name="connsiteY196" fmla="*/ 2003052 h 2344739"/>
              <a:gd name="connsiteX197" fmla="*/ 1998504 w 12193149"/>
              <a:gd name="connsiteY197" fmla="*/ 1995032 h 2344739"/>
              <a:gd name="connsiteX198" fmla="*/ 1929320 w 12193149"/>
              <a:gd name="connsiteY198" fmla="*/ 2016977 h 2344739"/>
              <a:gd name="connsiteX199" fmla="*/ 1922798 w 12193149"/>
              <a:gd name="connsiteY199" fmla="*/ 2012146 h 2344739"/>
              <a:gd name="connsiteX200" fmla="*/ 1874228 w 12193149"/>
              <a:gd name="connsiteY200" fmla="*/ 2013741 h 2344739"/>
              <a:gd name="connsiteX201" fmla="*/ 1787803 w 12193149"/>
              <a:gd name="connsiteY201" fmla="*/ 2041363 h 2344739"/>
              <a:gd name="connsiteX202" fmla="*/ 1739352 w 12193149"/>
              <a:gd name="connsiteY202" fmla="*/ 2036312 h 2344739"/>
              <a:gd name="connsiteX203" fmla="*/ 1676219 w 12193149"/>
              <a:gd name="connsiteY203" fmla="*/ 2019963 h 2344739"/>
              <a:gd name="connsiteX204" fmla="*/ 1609817 w 12193149"/>
              <a:gd name="connsiteY204" fmla="*/ 2013066 h 2344739"/>
              <a:gd name="connsiteX205" fmla="*/ 1497258 w 12193149"/>
              <a:gd name="connsiteY205" fmla="*/ 1987476 h 2344739"/>
              <a:gd name="connsiteX206" fmla="*/ 1151127 w 12193149"/>
              <a:gd name="connsiteY206" fmla="*/ 1938041 h 2344739"/>
              <a:gd name="connsiteX207" fmla="*/ 859417 w 12193149"/>
              <a:gd name="connsiteY207" fmla="*/ 1928608 h 2344739"/>
              <a:gd name="connsiteX208" fmla="*/ 838688 w 12193149"/>
              <a:gd name="connsiteY208" fmla="*/ 1929821 h 2344739"/>
              <a:gd name="connsiteX209" fmla="*/ 817957 w 12193149"/>
              <a:gd name="connsiteY209" fmla="*/ 1927857 h 2344739"/>
              <a:gd name="connsiteX210" fmla="*/ 812654 w 12193149"/>
              <a:gd name="connsiteY210" fmla="*/ 1930751 h 2344739"/>
              <a:gd name="connsiteX211" fmla="*/ 721195 w 12193149"/>
              <a:gd name="connsiteY211" fmla="*/ 1929661 h 2344739"/>
              <a:gd name="connsiteX212" fmla="*/ 720890 w 12193149"/>
              <a:gd name="connsiteY212" fmla="*/ 1928399 h 2344739"/>
              <a:gd name="connsiteX213" fmla="*/ 710023 w 12193149"/>
              <a:gd name="connsiteY213" fmla="*/ 1922722 h 2344739"/>
              <a:gd name="connsiteX214" fmla="*/ 597940 w 12193149"/>
              <a:gd name="connsiteY214" fmla="*/ 1879864 h 2344739"/>
              <a:gd name="connsiteX215" fmla="*/ 579683 w 12193149"/>
              <a:gd name="connsiteY215" fmla="*/ 1877212 h 2344739"/>
              <a:gd name="connsiteX216" fmla="*/ 572865 w 12193149"/>
              <a:gd name="connsiteY216" fmla="*/ 1877401 h 2344739"/>
              <a:gd name="connsiteX217" fmla="*/ 446247 w 12193149"/>
              <a:gd name="connsiteY217" fmla="*/ 1839371 h 2344739"/>
              <a:gd name="connsiteX218" fmla="*/ 405163 w 12193149"/>
              <a:gd name="connsiteY218" fmla="*/ 1833548 h 2344739"/>
              <a:gd name="connsiteX219" fmla="*/ 293583 w 12193149"/>
              <a:gd name="connsiteY219" fmla="*/ 1812852 h 2344739"/>
              <a:gd name="connsiteX220" fmla="*/ 119529 w 12193149"/>
              <a:gd name="connsiteY220" fmla="*/ 1761047 h 2344739"/>
              <a:gd name="connsiteX221" fmla="*/ 16674 w 12193149"/>
              <a:gd name="connsiteY221" fmla="*/ 1758191 h 2344739"/>
              <a:gd name="connsiteX222" fmla="*/ 1150 w 12193149"/>
              <a:gd name="connsiteY222" fmla="*/ 1752722 h 2344739"/>
              <a:gd name="connsiteX223" fmla="*/ 1148 w 12193149"/>
              <a:gd name="connsiteY223" fmla="*/ 222213 h 2344739"/>
              <a:gd name="connsiteX224" fmla="*/ 1148 w 12193149"/>
              <a:gd name="connsiteY224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90394 w 12193149"/>
              <a:gd name="connsiteY68" fmla="*/ 1912467 h 2344739"/>
              <a:gd name="connsiteX69" fmla="*/ 9114960 w 12193149"/>
              <a:gd name="connsiteY69" fmla="*/ 1919069 h 2344739"/>
              <a:gd name="connsiteX70" fmla="*/ 9054601 w 12193149"/>
              <a:gd name="connsiteY70" fmla="*/ 1910755 h 2344739"/>
              <a:gd name="connsiteX71" fmla="*/ 9006634 w 12193149"/>
              <a:gd name="connsiteY71" fmla="*/ 1914040 h 2344739"/>
              <a:gd name="connsiteX72" fmla="*/ 9006349 w 12193149"/>
              <a:gd name="connsiteY72" fmla="*/ 1913800 h 2344739"/>
              <a:gd name="connsiteX73" fmla="*/ 8997380 w 12193149"/>
              <a:gd name="connsiteY73" fmla="*/ 1915011 h 2344739"/>
              <a:gd name="connsiteX74" fmla="*/ 8991542 w 12193149"/>
              <a:gd name="connsiteY74" fmla="*/ 1917072 h 2344739"/>
              <a:gd name="connsiteX75" fmla="*/ 8975485 w 12193149"/>
              <a:gd name="connsiteY75" fmla="*/ 1920298 h 2344739"/>
              <a:gd name="connsiteX76" fmla="*/ 8969159 w 12193149"/>
              <a:gd name="connsiteY76" fmla="*/ 1919598 h 2344739"/>
              <a:gd name="connsiteX77" fmla="*/ 8964196 w 12193149"/>
              <a:gd name="connsiteY77" fmla="*/ 1917373 h 2344739"/>
              <a:gd name="connsiteX78" fmla="*/ 8930136 w 12193149"/>
              <a:gd name="connsiteY78" fmla="*/ 1914185 h 2344739"/>
              <a:gd name="connsiteX79" fmla="*/ 8753592 w 12193149"/>
              <a:gd name="connsiteY79" fmla="*/ 1933417 h 2344739"/>
              <a:gd name="connsiteX80" fmla="*/ 8708995 w 12193149"/>
              <a:gd name="connsiteY80" fmla="*/ 1935518 h 2344739"/>
              <a:gd name="connsiteX81" fmla="*/ 8597219 w 12193149"/>
              <a:gd name="connsiteY81" fmla="*/ 1944090 h 2344739"/>
              <a:gd name="connsiteX82" fmla="*/ 8526378 w 12193149"/>
              <a:gd name="connsiteY82" fmla="*/ 1929248 h 2344739"/>
              <a:gd name="connsiteX83" fmla="*/ 8512131 w 12193149"/>
              <a:gd name="connsiteY83" fmla="*/ 1935163 h 2344739"/>
              <a:gd name="connsiteX84" fmla="*/ 8507315 w 12193149"/>
              <a:gd name="connsiteY84" fmla="*/ 1938164 h 2344739"/>
              <a:gd name="connsiteX85" fmla="*/ 8499116 w 12193149"/>
              <a:gd name="connsiteY85" fmla="*/ 1940902 h 2344739"/>
              <a:gd name="connsiteX86" fmla="*/ 8498742 w 12193149"/>
              <a:gd name="connsiteY86" fmla="*/ 1940723 h 2344739"/>
              <a:gd name="connsiteX87" fmla="*/ 8491397 w 12193149"/>
              <a:gd name="connsiteY87" fmla="*/ 1943773 h 2344739"/>
              <a:gd name="connsiteX88" fmla="*/ 8368330 w 12193149"/>
              <a:gd name="connsiteY88" fmla="*/ 1957815 h 2344739"/>
              <a:gd name="connsiteX89" fmla="*/ 8354947 w 12193149"/>
              <a:gd name="connsiteY89" fmla="*/ 1958009 h 2344739"/>
              <a:gd name="connsiteX90" fmla="*/ 8321252 w 12193149"/>
              <a:gd name="connsiteY90" fmla="*/ 1974587 h 2344739"/>
              <a:gd name="connsiteX91" fmla="*/ 8315581 w 12193149"/>
              <a:gd name="connsiteY91" fmla="*/ 1974913 h 2344739"/>
              <a:gd name="connsiteX92" fmla="*/ 8296322 w 12193149"/>
              <a:gd name="connsiteY92" fmla="*/ 1988808 h 2344739"/>
              <a:gd name="connsiteX93" fmla="*/ 8285424 w 12193149"/>
              <a:gd name="connsiteY93" fmla="*/ 1994631 h 2344739"/>
              <a:gd name="connsiteX94" fmla="*/ 8284298 w 12193149"/>
              <a:gd name="connsiteY94" fmla="*/ 1999074 h 2344739"/>
              <a:gd name="connsiteX95" fmla="*/ 8267224 w 12193149"/>
              <a:gd name="connsiteY95" fmla="*/ 2006249 h 2344739"/>
              <a:gd name="connsiteX96" fmla="*/ 8264525 w 12193149"/>
              <a:gd name="connsiteY96" fmla="*/ 2006019 h 2344739"/>
              <a:gd name="connsiteX97" fmla="*/ 8253181 w 12193149"/>
              <a:gd name="connsiteY97" fmla="*/ 2015862 h 2344739"/>
              <a:gd name="connsiteX98" fmla="*/ 8246982 w 12193149"/>
              <a:gd name="connsiteY98" fmla="*/ 2028854 h 2344739"/>
              <a:gd name="connsiteX99" fmla="*/ 8091420 w 12193149"/>
              <a:gd name="connsiteY99" fmla="*/ 2075015 h 2344739"/>
              <a:gd name="connsiteX100" fmla="*/ 7906555 w 12193149"/>
              <a:gd name="connsiteY100" fmla="*/ 2116988 h 2344739"/>
              <a:gd name="connsiteX101" fmla="*/ 7719893 w 12193149"/>
              <a:gd name="connsiteY101" fmla="*/ 2142703 h 2344739"/>
              <a:gd name="connsiteX102" fmla="*/ 7615495 w 12193149"/>
              <a:gd name="connsiteY102" fmla="*/ 2139232 h 2344739"/>
              <a:gd name="connsiteX103" fmla="*/ 7528691 w 12193149"/>
              <a:gd name="connsiteY103" fmla="*/ 2145060 h 2344739"/>
              <a:gd name="connsiteX104" fmla="*/ 7520719 w 12193149"/>
              <a:gd name="connsiteY104" fmla="*/ 2147613 h 2344739"/>
              <a:gd name="connsiteX105" fmla="*/ 7508559 w 12193149"/>
              <a:gd name="connsiteY105" fmla="*/ 2148948 h 2344739"/>
              <a:gd name="connsiteX106" fmla="*/ 7508188 w 12193149"/>
              <a:gd name="connsiteY106" fmla="*/ 2148621 h 2344739"/>
              <a:gd name="connsiteX107" fmla="*/ 7496943 w 12193149"/>
              <a:gd name="connsiteY107" fmla="*/ 2150573 h 2344739"/>
              <a:gd name="connsiteX108" fmla="*/ 7406539 w 12193149"/>
              <a:gd name="connsiteY108" fmla="*/ 2142468 h 2344739"/>
              <a:gd name="connsiteX109" fmla="*/ 7219707 w 12193149"/>
              <a:gd name="connsiteY109" fmla="*/ 2156680 h 2344739"/>
              <a:gd name="connsiteX110" fmla="*/ 7202249 w 12193149"/>
              <a:gd name="connsiteY110" fmla="*/ 2161230 h 2344739"/>
              <a:gd name="connsiteX111" fmla="*/ 7198152 w 12193149"/>
              <a:gd name="connsiteY111" fmla="*/ 2166588 h 2344739"/>
              <a:gd name="connsiteX112" fmla="*/ 7171956 w 12193149"/>
              <a:gd name="connsiteY112" fmla="*/ 2171236 h 2344739"/>
              <a:gd name="connsiteX113" fmla="*/ 7098136 w 12193149"/>
              <a:gd name="connsiteY113" fmla="*/ 2183464 h 2344739"/>
              <a:gd name="connsiteX114" fmla="*/ 7019644 w 12193149"/>
              <a:gd name="connsiteY114" fmla="*/ 2183090 h 2344739"/>
              <a:gd name="connsiteX115" fmla="*/ 6905294 w 12193149"/>
              <a:gd name="connsiteY115" fmla="*/ 2212596 h 2344739"/>
              <a:gd name="connsiteX116" fmla="*/ 6709370 w 12193149"/>
              <a:gd name="connsiteY116" fmla="*/ 2240551 h 2344739"/>
              <a:gd name="connsiteX117" fmla="*/ 6550602 w 12193149"/>
              <a:gd name="connsiteY117" fmla="*/ 2269327 h 2344739"/>
              <a:gd name="connsiteX118" fmla="*/ 6318708 w 12193149"/>
              <a:gd name="connsiteY118" fmla="*/ 2316127 h 2344739"/>
              <a:gd name="connsiteX119" fmla="*/ 6169822 w 12193149"/>
              <a:gd name="connsiteY119" fmla="*/ 2318214 h 2344739"/>
              <a:gd name="connsiteX120" fmla="*/ 6074996 w 12193149"/>
              <a:gd name="connsiteY120" fmla="*/ 2338676 h 2344739"/>
              <a:gd name="connsiteX121" fmla="*/ 6069677 w 12193149"/>
              <a:gd name="connsiteY121" fmla="*/ 2337139 h 2344739"/>
              <a:gd name="connsiteX122" fmla="*/ 6049786 w 12193149"/>
              <a:gd name="connsiteY122" fmla="*/ 2337822 h 2344739"/>
              <a:gd name="connsiteX123" fmla="*/ 6042433 w 12193149"/>
              <a:gd name="connsiteY123" fmla="*/ 2329473 h 2344739"/>
              <a:gd name="connsiteX124" fmla="*/ 6011238 w 12193149"/>
              <a:gd name="connsiteY124" fmla="*/ 2324380 h 2344739"/>
              <a:gd name="connsiteX125" fmla="*/ 5958523 w 12193149"/>
              <a:gd name="connsiteY125" fmla="*/ 2328024 h 2344739"/>
              <a:gd name="connsiteX126" fmla="*/ 5760067 w 12193149"/>
              <a:gd name="connsiteY126" fmla="*/ 2343716 h 2344739"/>
              <a:gd name="connsiteX127" fmla="*/ 5628108 w 12193149"/>
              <a:gd name="connsiteY127" fmla="*/ 2344739 h 2344739"/>
              <a:gd name="connsiteX128" fmla="*/ 5472054 w 12193149"/>
              <a:gd name="connsiteY128" fmla="*/ 2330719 h 2344739"/>
              <a:gd name="connsiteX129" fmla="*/ 5433909 w 12193149"/>
              <a:gd name="connsiteY129" fmla="*/ 2319466 h 2344739"/>
              <a:gd name="connsiteX130" fmla="*/ 5382817 w 12193149"/>
              <a:gd name="connsiteY130" fmla="*/ 2301764 h 2344739"/>
              <a:gd name="connsiteX131" fmla="*/ 5262912 w 12193149"/>
              <a:gd name="connsiteY131" fmla="*/ 2281347 h 2344739"/>
              <a:gd name="connsiteX132" fmla="*/ 5224109 w 12193149"/>
              <a:gd name="connsiteY132" fmla="*/ 2270223 h 2344739"/>
              <a:gd name="connsiteX133" fmla="*/ 5175808 w 12193149"/>
              <a:gd name="connsiteY133" fmla="*/ 2267233 h 2344739"/>
              <a:gd name="connsiteX134" fmla="*/ 5157702 w 12193149"/>
              <a:gd name="connsiteY134" fmla="*/ 2260010 h 2344739"/>
              <a:gd name="connsiteX135" fmla="*/ 5143747 w 12193149"/>
              <a:gd name="connsiteY135" fmla="*/ 2256610 h 2344739"/>
              <a:gd name="connsiteX136" fmla="*/ 5140744 w 12193149"/>
              <a:gd name="connsiteY136" fmla="*/ 2254509 h 2344739"/>
              <a:gd name="connsiteX137" fmla="*/ 5122807 w 12193149"/>
              <a:gd name="connsiteY137" fmla="*/ 2243656 h 2344739"/>
              <a:gd name="connsiteX138" fmla="*/ 5066938 w 12193149"/>
              <a:gd name="connsiteY138" fmla="*/ 2250227 h 2344739"/>
              <a:gd name="connsiteX139" fmla="*/ 5012662 w 12193149"/>
              <a:gd name="connsiteY139" fmla="*/ 2233846 h 2344739"/>
              <a:gd name="connsiteX140" fmla="*/ 4841589 w 12193149"/>
              <a:gd name="connsiteY140" fmla="*/ 2209829 h 2344739"/>
              <a:gd name="connsiteX141" fmla="*/ 4763595 w 12193149"/>
              <a:gd name="connsiteY141" fmla="*/ 2182061 h 2344739"/>
              <a:gd name="connsiteX142" fmla="*/ 4724334 w 12193149"/>
              <a:gd name="connsiteY142" fmla="*/ 2173047 h 2344739"/>
              <a:gd name="connsiteX143" fmla="*/ 4722324 w 12193149"/>
              <a:gd name="connsiteY143" fmla="*/ 2172298 h 2344739"/>
              <a:gd name="connsiteX144" fmla="*/ 4723259 w 12193149"/>
              <a:gd name="connsiteY144" fmla="*/ 2172087 h 2344739"/>
              <a:gd name="connsiteX145" fmla="*/ 4718350 w 12193149"/>
              <a:gd name="connsiteY145" fmla="*/ 2170817 h 2344739"/>
              <a:gd name="connsiteX146" fmla="*/ 4722324 w 12193149"/>
              <a:gd name="connsiteY146" fmla="*/ 2172298 h 2344739"/>
              <a:gd name="connsiteX147" fmla="*/ 4716674 w 12193149"/>
              <a:gd name="connsiteY147" fmla="*/ 2173573 h 2344739"/>
              <a:gd name="connsiteX148" fmla="*/ 4516962 w 12193149"/>
              <a:gd name="connsiteY148" fmla="*/ 2163671 h 2344739"/>
              <a:gd name="connsiteX149" fmla="*/ 4429691 w 12193149"/>
              <a:gd name="connsiteY149" fmla="*/ 2153020 h 2344739"/>
              <a:gd name="connsiteX150" fmla="*/ 4364023 w 12193149"/>
              <a:gd name="connsiteY150" fmla="*/ 2151674 h 2344739"/>
              <a:gd name="connsiteX151" fmla="*/ 4318114 w 12193149"/>
              <a:gd name="connsiteY151" fmla="*/ 2158289 h 2344739"/>
              <a:gd name="connsiteX152" fmla="*/ 4316258 w 12193149"/>
              <a:gd name="connsiteY152" fmla="*/ 2156948 h 2344739"/>
              <a:gd name="connsiteX153" fmla="*/ 4296292 w 12193149"/>
              <a:gd name="connsiteY153" fmla="*/ 2155069 h 2344739"/>
              <a:gd name="connsiteX154" fmla="*/ 4291212 w 12193149"/>
              <a:gd name="connsiteY154" fmla="*/ 2157986 h 2344739"/>
              <a:gd name="connsiteX155" fmla="*/ 4277290 w 12193149"/>
              <a:gd name="connsiteY155" fmla="*/ 2157740 h 2344739"/>
              <a:gd name="connsiteX156" fmla="*/ 4249265 w 12193149"/>
              <a:gd name="connsiteY156" fmla="*/ 2160064 h 2344739"/>
              <a:gd name="connsiteX157" fmla="*/ 4203199 w 12193149"/>
              <a:gd name="connsiteY157" fmla="*/ 2157269 h 2344739"/>
              <a:gd name="connsiteX158" fmla="*/ 4202893 w 12193149"/>
              <a:gd name="connsiteY158" fmla="*/ 2156010 h 2344739"/>
              <a:gd name="connsiteX159" fmla="*/ 4192396 w 12193149"/>
              <a:gd name="connsiteY159" fmla="*/ 2150376 h 2344739"/>
              <a:gd name="connsiteX160" fmla="*/ 4143893 w 12193149"/>
              <a:gd name="connsiteY160" fmla="*/ 2134511 h 2344739"/>
              <a:gd name="connsiteX161" fmla="*/ 4084245 w 12193149"/>
              <a:gd name="connsiteY161" fmla="*/ 2107978 h 2344739"/>
              <a:gd name="connsiteX162" fmla="*/ 4075694 w 12193149"/>
              <a:gd name="connsiteY162" fmla="*/ 2107143 h 2344739"/>
              <a:gd name="connsiteX163" fmla="*/ 4075575 w 12193149"/>
              <a:gd name="connsiteY163" fmla="*/ 2106844 h 2344739"/>
              <a:gd name="connsiteX164" fmla="*/ 4066658 w 12193149"/>
              <a:gd name="connsiteY164" fmla="*/ 2105400 h 2344739"/>
              <a:gd name="connsiteX165" fmla="*/ 4060102 w 12193149"/>
              <a:gd name="connsiteY165" fmla="*/ 2105618 h 2344739"/>
              <a:gd name="connsiteX166" fmla="*/ 4043512 w 12193149"/>
              <a:gd name="connsiteY166" fmla="*/ 2103997 h 2344739"/>
              <a:gd name="connsiteX167" fmla="*/ 4038145 w 12193149"/>
              <a:gd name="connsiteY167" fmla="*/ 2101563 h 2344739"/>
              <a:gd name="connsiteX168" fmla="*/ 4036511 w 12193149"/>
              <a:gd name="connsiteY168" fmla="*/ 2097896 h 2344739"/>
              <a:gd name="connsiteX169" fmla="*/ 4034926 w 12193149"/>
              <a:gd name="connsiteY169" fmla="*/ 2098131 h 2344739"/>
              <a:gd name="connsiteX170" fmla="*/ 4005686 w 12193149"/>
              <a:gd name="connsiteY170" fmla="*/ 2085563 h 2344739"/>
              <a:gd name="connsiteX171" fmla="*/ 3937994 w 12193149"/>
              <a:gd name="connsiteY171" fmla="*/ 2068106 h 2344739"/>
              <a:gd name="connsiteX172" fmla="*/ 3898423 w 12193149"/>
              <a:gd name="connsiteY172" fmla="*/ 2062451 h 2344739"/>
              <a:gd name="connsiteX173" fmla="*/ 3790908 w 12193149"/>
              <a:gd name="connsiteY173" fmla="*/ 2042213 h 2344739"/>
              <a:gd name="connsiteX174" fmla="*/ 3683661 w 12193149"/>
              <a:gd name="connsiteY174" fmla="*/ 2018290 h 2344739"/>
              <a:gd name="connsiteX175" fmla="*/ 3611183 w 12193149"/>
              <a:gd name="connsiteY175" fmla="*/ 1986019 h 2344739"/>
              <a:gd name="connsiteX176" fmla="*/ 3605003 w 12193149"/>
              <a:gd name="connsiteY176" fmla="*/ 1987381 h 2344739"/>
              <a:gd name="connsiteX177" fmla="*/ 3595884 w 12193149"/>
              <a:gd name="connsiteY177" fmla="*/ 1987545 h 2344739"/>
              <a:gd name="connsiteX178" fmla="*/ 3595649 w 12193149"/>
              <a:gd name="connsiteY178" fmla="*/ 1987276 h 2344739"/>
              <a:gd name="connsiteX179" fmla="*/ 3587126 w 12193149"/>
              <a:gd name="connsiteY179" fmla="*/ 1987966 h 2344739"/>
              <a:gd name="connsiteX180" fmla="*/ 3537283 w 12193149"/>
              <a:gd name="connsiteY180" fmla="*/ 1978267 h 2344739"/>
              <a:gd name="connsiteX181" fmla="*/ 3474371 w 12193149"/>
              <a:gd name="connsiteY181" fmla="*/ 1974606 h 2344739"/>
              <a:gd name="connsiteX182" fmla="*/ 3401876 w 12193149"/>
              <a:gd name="connsiteY182" fmla="*/ 1962558 h 2344739"/>
              <a:gd name="connsiteX183" fmla="*/ 3365036 w 12193149"/>
              <a:gd name="connsiteY183" fmla="*/ 1979510 h 2344739"/>
              <a:gd name="connsiteX184" fmla="*/ 3345174 w 12193149"/>
              <a:gd name="connsiteY184" fmla="*/ 1981192 h 2344739"/>
              <a:gd name="connsiteX185" fmla="*/ 3342846 w 12193149"/>
              <a:gd name="connsiteY185" fmla="*/ 1980217 h 2344739"/>
              <a:gd name="connsiteX186" fmla="*/ 3263504 w 12193149"/>
              <a:gd name="connsiteY186" fmla="*/ 1986094 h 2344739"/>
              <a:gd name="connsiteX187" fmla="*/ 3143704 w 12193149"/>
              <a:gd name="connsiteY187" fmla="*/ 1993869 h 2344739"/>
              <a:gd name="connsiteX188" fmla="*/ 3031439 w 12193149"/>
              <a:gd name="connsiteY188" fmla="*/ 1996512 h 2344739"/>
              <a:gd name="connsiteX189" fmla="*/ 2782717 w 12193149"/>
              <a:gd name="connsiteY189" fmla="*/ 2018333 h 2344739"/>
              <a:gd name="connsiteX190" fmla="*/ 2647675 w 12193149"/>
              <a:gd name="connsiteY190" fmla="*/ 2028869 h 2344739"/>
              <a:gd name="connsiteX191" fmla="*/ 2569176 w 12193149"/>
              <a:gd name="connsiteY191" fmla="*/ 2002628 h 2344739"/>
              <a:gd name="connsiteX192" fmla="*/ 2444403 w 12193149"/>
              <a:gd name="connsiteY192" fmla="*/ 2016529 h 2344739"/>
              <a:gd name="connsiteX193" fmla="*/ 2316260 w 12193149"/>
              <a:gd name="connsiteY193" fmla="*/ 2024996 h 2344739"/>
              <a:gd name="connsiteX194" fmla="*/ 2209726 w 12193149"/>
              <a:gd name="connsiteY194" fmla="*/ 2019763 h 2344739"/>
              <a:gd name="connsiteX195" fmla="*/ 2095813 w 12193149"/>
              <a:gd name="connsiteY195" fmla="*/ 2003052 h 2344739"/>
              <a:gd name="connsiteX196" fmla="*/ 1998504 w 12193149"/>
              <a:gd name="connsiteY196" fmla="*/ 1995032 h 2344739"/>
              <a:gd name="connsiteX197" fmla="*/ 1929320 w 12193149"/>
              <a:gd name="connsiteY197" fmla="*/ 2016977 h 2344739"/>
              <a:gd name="connsiteX198" fmla="*/ 1922798 w 12193149"/>
              <a:gd name="connsiteY198" fmla="*/ 2012146 h 2344739"/>
              <a:gd name="connsiteX199" fmla="*/ 1874228 w 12193149"/>
              <a:gd name="connsiteY199" fmla="*/ 2013741 h 2344739"/>
              <a:gd name="connsiteX200" fmla="*/ 1787803 w 12193149"/>
              <a:gd name="connsiteY200" fmla="*/ 2041363 h 2344739"/>
              <a:gd name="connsiteX201" fmla="*/ 1739352 w 12193149"/>
              <a:gd name="connsiteY201" fmla="*/ 2036312 h 2344739"/>
              <a:gd name="connsiteX202" fmla="*/ 1676219 w 12193149"/>
              <a:gd name="connsiteY202" fmla="*/ 2019963 h 2344739"/>
              <a:gd name="connsiteX203" fmla="*/ 1609817 w 12193149"/>
              <a:gd name="connsiteY203" fmla="*/ 2013066 h 2344739"/>
              <a:gd name="connsiteX204" fmla="*/ 1497258 w 12193149"/>
              <a:gd name="connsiteY204" fmla="*/ 1987476 h 2344739"/>
              <a:gd name="connsiteX205" fmla="*/ 1151127 w 12193149"/>
              <a:gd name="connsiteY205" fmla="*/ 1938041 h 2344739"/>
              <a:gd name="connsiteX206" fmla="*/ 859417 w 12193149"/>
              <a:gd name="connsiteY206" fmla="*/ 1928608 h 2344739"/>
              <a:gd name="connsiteX207" fmla="*/ 838688 w 12193149"/>
              <a:gd name="connsiteY207" fmla="*/ 1929821 h 2344739"/>
              <a:gd name="connsiteX208" fmla="*/ 817957 w 12193149"/>
              <a:gd name="connsiteY208" fmla="*/ 1927857 h 2344739"/>
              <a:gd name="connsiteX209" fmla="*/ 812654 w 12193149"/>
              <a:gd name="connsiteY209" fmla="*/ 1930751 h 2344739"/>
              <a:gd name="connsiteX210" fmla="*/ 721195 w 12193149"/>
              <a:gd name="connsiteY210" fmla="*/ 1929661 h 2344739"/>
              <a:gd name="connsiteX211" fmla="*/ 720890 w 12193149"/>
              <a:gd name="connsiteY211" fmla="*/ 1928399 h 2344739"/>
              <a:gd name="connsiteX212" fmla="*/ 710023 w 12193149"/>
              <a:gd name="connsiteY212" fmla="*/ 1922722 h 2344739"/>
              <a:gd name="connsiteX213" fmla="*/ 597940 w 12193149"/>
              <a:gd name="connsiteY213" fmla="*/ 1879864 h 2344739"/>
              <a:gd name="connsiteX214" fmla="*/ 579683 w 12193149"/>
              <a:gd name="connsiteY214" fmla="*/ 1877212 h 2344739"/>
              <a:gd name="connsiteX215" fmla="*/ 572865 w 12193149"/>
              <a:gd name="connsiteY215" fmla="*/ 1877401 h 2344739"/>
              <a:gd name="connsiteX216" fmla="*/ 446247 w 12193149"/>
              <a:gd name="connsiteY216" fmla="*/ 1839371 h 2344739"/>
              <a:gd name="connsiteX217" fmla="*/ 405163 w 12193149"/>
              <a:gd name="connsiteY217" fmla="*/ 1833548 h 2344739"/>
              <a:gd name="connsiteX218" fmla="*/ 293583 w 12193149"/>
              <a:gd name="connsiteY218" fmla="*/ 1812852 h 2344739"/>
              <a:gd name="connsiteX219" fmla="*/ 119529 w 12193149"/>
              <a:gd name="connsiteY219" fmla="*/ 1761047 h 2344739"/>
              <a:gd name="connsiteX220" fmla="*/ 16674 w 12193149"/>
              <a:gd name="connsiteY220" fmla="*/ 1758191 h 2344739"/>
              <a:gd name="connsiteX221" fmla="*/ 1150 w 12193149"/>
              <a:gd name="connsiteY221" fmla="*/ 1752722 h 2344739"/>
              <a:gd name="connsiteX222" fmla="*/ 1148 w 12193149"/>
              <a:gd name="connsiteY222" fmla="*/ 222213 h 2344739"/>
              <a:gd name="connsiteX223" fmla="*/ 1148 w 12193149"/>
              <a:gd name="connsiteY223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114960 w 12193149"/>
              <a:gd name="connsiteY68" fmla="*/ 1919069 h 2344739"/>
              <a:gd name="connsiteX69" fmla="*/ 9054601 w 12193149"/>
              <a:gd name="connsiteY69" fmla="*/ 1910755 h 2344739"/>
              <a:gd name="connsiteX70" fmla="*/ 9006634 w 12193149"/>
              <a:gd name="connsiteY70" fmla="*/ 1914040 h 2344739"/>
              <a:gd name="connsiteX71" fmla="*/ 9006349 w 12193149"/>
              <a:gd name="connsiteY71" fmla="*/ 1913800 h 2344739"/>
              <a:gd name="connsiteX72" fmla="*/ 8997380 w 12193149"/>
              <a:gd name="connsiteY72" fmla="*/ 1915011 h 2344739"/>
              <a:gd name="connsiteX73" fmla="*/ 8991542 w 12193149"/>
              <a:gd name="connsiteY73" fmla="*/ 1917072 h 2344739"/>
              <a:gd name="connsiteX74" fmla="*/ 8975485 w 12193149"/>
              <a:gd name="connsiteY74" fmla="*/ 1920298 h 2344739"/>
              <a:gd name="connsiteX75" fmla="*/ 8969159 w 12193149"/>
              <a:gd name="connsiteY75" fmla="*/ 1919598 h 2344739"/>
              <a:gd name="connsiteX76" fmla="*/ 8964196 w 12193149"/>
              <a:gd name="connsiteY76" fmla="*/ 1917373 h 2344739"/>
              <a:gd name="connsiteX77" fmla="*/ 8930136 w 12193149"/>
              <a:gd name="connsiteY77" fmla="*/ 1914185 h 2344739"/>
              <a:gd name="connsiteX78" fmla="*/ 8753592 w 12193149"/>
              <a:gd name="connsiteY78" fmla="*/ 1933417 h 2344739"/>
              <a:gd name="connsiteX79" fmla="*/ 8708995 w 12193149"/>
              <a:gd name="connsiteY79" fmla="*/ 1935518 h 2344739"/>
              <a:gd name="connsiteX80" fmla="*/ 8597219 w 12193149"/>
              <a:gd name="connsiteY80" fmla="*/ 1944090 h 2344739"/>
              <a:gd name="connsiteX81" fmla="*/ 8526378 w 12193149"/>
              <a:gd name="connsiteY81" fmla="*/ 1929248 h 2344739"/>
              <a:gd name="connsiteX82" fmla="*/ 8512131 w 12193149"/>
              <a:gd name="connsiteY82" fmla="*/ 1935163 h 2344739"/>
              <a:gd name="connsiteX83" fmla="*/ 8507315 w 12193149"/>
              <a:gd name="connsiteY83" fmla="*/ 1938164 h 2344739"/>
              <a:gd name="connsiteX84" fmla="*/ 8499116 w 12193149"/>
              <a:gd name="connsiteY84" fmla="*/ 1940902 h 2344739"/>
              <a:gd name="connsiteX85" fmla="*/ 8498742 w 12193149"/>
              <a:gd name="connsiteY85" fmla="*/ 1940723 h 2344739"/>
              <a:gd name="connsiteX86" fmla="*/ 8491397 w 12193149"/>
              <a:gd name="connsiteY86" fmla="*/ 1943773 h 2344739"/>
              <a:gd name="connsiteX87" fmla="*/ 8368330 w 12193149"/>
              <a:gd name="connsiteY87" fmla="*/ 1957815 h 2344739"/>
              <a:gd name="connsiteX88" fmla="*/ 8354947 w 12193149"/>
              <a:gd name="connsiteY88" fmla="*/ 1958009 h 2344739"/>
              <a:gd name="connsiteX89" fmla="*/ 8321252 w 12193149"/>
              <a:gd name="connsiteY89" fmla="*/ 1974587 h 2344739"/>
              <a:gd name="connsiteX90" fmla="*/ 8315581 w 12193149"/>
              <a:gd name="connsiteY90" fmla="*/ 1974913 h 2344739"/>
              <a:gd name="connsiteX91" fmla="*/ 8296322 w 12193149"/>
              <a:gd name="connsiteY91" fmla="*/ 1988808 h 2344739"/>
              <a:gd name="connsiteX92" fmla="*/ 8285424 w 12193149"/>
              <a:gd name="connsiteY92" fmla="*/ 1994631 h 2344739"/>
              <a:gd name="connsiteX93" fmla="*/ 8284298 w 12193149"/>
              <a:gd name="connsiteY93" fmla="*/ 1999074 h 2344739"/>
              <a:gd name="connsiteX94" fmla="*/ 8267224 w 12193149"/>
              <a:gd name="connsiteY94" fmla="*/ 2006249 h 2344739"/>
              <a:gd name="connsiteX95" fmla="*/ 8264525 w 12193149"/>
              <a:gd name="connsiteY95" fmla="*/ 2006019 h 2344739"/>
              <a:gd name="connsiteX96" fmla="*/ 8253181 w 12193149"/>
              <a:gd name="connsiteY96" fmla="*/ 2015862 h 2344739"/>
              <a:gd name="connsiteX97" fmla="*/ 8246982 w 12193149"/>
              <a:gd name="connsiteY97" fmla="*/ 2028854 h 2344739"/>
              <a:gd name="connsiteX98" fmla="*/ 8091420 w 12193149"/>
              <a:gd name="connsiteY98" fmla="*/ 2075015 h 2344739"/>
              <a:gd name="connsiteX99" fmla="*/ 7906555 w 12193149"/>
              <a:gd name="connsiteY99" fmla="*/ 2116988 h 2344739"/>
              <a:gd name="connsiteX100" fmla="*/ 7719893 w 12193149"/>
              <a:gd name="connsiteY100" fmla="*/ 2142703 h 2344739"/>
              <a:gd name="connsiteX101" fmla="*/ 7615495 w 12193149"/>
              <a:gd name="connsiteY101" fmla="*/ 2139232 h 2344739"/>
              <a:gd name="connsiteX102" fmla="*/ 7528691 w 12193149"/>
              <a:gd name="connsiteY102" fmla="*/ 2145060 h 2344739"/>
              <a:gd name="connsiteX103" fmla="*/ 7520719 w 12193149"/>
              <a:gd name="connsiteY103" fmla="*/ 2147613 h 2344739"/>
              <a:gd name="connsiteX104" fmla="*/ 7508559 w 12193149"/>
              <a:gd name="connsiteY104" fmla="*/ 2148948 h 2344739"/>
              <a:gd name="connsiteX105" fmla="*/ 7508188 w 12193149"/>
              <a:gd name="connsiteY105" fmla="*/ 2148621 h 2344739"/>
              <a:gd name="connsiteX106" fmla="*/ 7496943 w 12193149"/>
              <a:gd name="connsiteY106" fmla="*/ 2150573 h 2344739"/>
              <a:gd name="connsiteX107" fmla="*/ 7406539 w 12193149"/>
              <a:gd name="connsiteY107" fmla="*/ 2142468 h 2344739"/>
              <a:gd name="connsiteX108" fmla="*/ 7219707 w 12193149"/>
              <a:gd name="connsiteY108" fmla="*/ 2156680 h 2344739"/>
              <a:gd name="connsiteX109" fmla="*/ 7202249 w 12193149"/>
              <a:gd name="connsiteY109" fmla="*/ 2161230 h 2344739"/>
              <a:gd name="connsiteX110" fmla="*/ 7198152 w 12193149"/>
              <a:gd name="connsiteY110" fmla="*/ 2166588 h 2344739"/>
              <a:gd name="connsiteX111" fmla="*/ 7171956 w 12193149"/>
              <a:gd name="connsiteY111" fmla="*/ 2171236 h 2344739"/>
              <a:gd name="connsiteX112" fmla="*/ 7098136 w 12193149"/>
              <a:gd name="connsiteY112" fmla="*/ 2183464 h 2344739"/>
              <a:gd name="connsiteX113" fmla="*/ 7019644 w 12193149"/>
              <a:gd name="connsiteY113" fmla="*/ 2183090 h 2344739"/>
              <a:gd name="connsiteX114" fmla="*/ 6905294 w 12193149"/>
              <a:gd name="connsiteY114" fmla="*/ 2212596 h 2344739"/>
              <a:gd name="connsiteX115" fmla="*/ 6709370 w 12193149"/>
              <a:gd name="connsiteY115" fmla="*/ 2240551 h 2344739"/>
              <a:gd name="connsiteX116" fmla="*/ 6550602 w 12193149"/>
              <a:gd name="connsiteY116" fmla="*/ 2269327 h 2344739"/>
              <a:gd name="connsiteX117" fmla="*/ 6318708 w 12193149"/>
              <a:gd name="connsiteY117" fmla="*/ 2316127 h 2344739"/>
              <a:gd name="connsiteX118" fmla="*/ 6169822 w 12193149"/>
              <a:gd name="connsiteY118" fmla="*/ 2318214 h 2344739"/>
              <a:gd name="connsiteX119" fmla="*/ 6074996 w 12193149"/>
              <a:gd name="connsiteY119" fmla="*/ 2338676 h 2344739"/>
              <a:gd name="connsiteX120" fmla="*/ 6069677 w 12193149"/>
              <a:gd name="connsiteY120" fmla="*/ 2337139 h 2344739"/>
              <a:gd name="connsiteX121" fmla="*/ 6049786 w 12193149"/>
              <a:gd name="connsiteY121" fmla="*/ 2337822 h 2344739"/>
              <a:gd name="connsiteX122" fmla="*/ 6042433 w 12193149"/>
              <a:gd name="connsiteY122" fmla="*/ 2329473 h 2344739"/>
              <a:gd name="connsiteX123" fmla="*/ 6011238 w 12193149"/>
              <a:gd name="connsiteY123" fmla="*/ 2324380 h 2344739"/>
              <a:gd name="connsiteX124" fmla="*/ 5958523 w 12193149"/>
              <a:gd name="connsiteY124" fmla="*/ 2328024 h 2344739"/>
              <a:gd name="connsiteX125" fmla="*/ 5760067 w 12193149"/>
              <a:gd name="connsiteY125" fmla="*/ 2343716 h 2344739"/>
              <a:gd name="connsiteX126" fmla="*/ 5628108 w 12193149"/>
              <a:gd name="connsiteY126" fmla="*/ 2344739 h 2344739"/>
              <a:gd name="connsiteX127" fmla="*/ 5472054 w 12193149"/>
              <a:gd name="connsiteY127" fmla="*/ 2330719 h 2344739"/>
              <a:gd name="connsiteX128" fmla="*/ 5433909 w 12193149"/>
              <a:gd name="connsiteY128" fmla="*/ 2319466 h 2344739"/>
              <a:gd name="connsiteX129" fmla="*/ 5382817 w 12193149"/>
              <a:gd name="connsiteY129" fmla="*/ 2301764 h 2344739"/>
              <a:gd name="connsiteX130" fmla="*/ 5262912 w 12193149"/>
              <a:gd name="connsiteY130" fmla="*/ 2281347 h 2344739"/>
              <a:gd name="connsiteX131" fmla="*/ 5224109 w 12193149"/>
              <a:gd name="connsiteY131" fmla="*/ 2270223 h 2344739"/>
              <a:gd name="connsiteX132" fmla="*/ 5175808 w 12193149"/>
              <a:gd name="connsiteY132" fmla="*/ 2267233 h 2344739"/>
              <a:gd name="connsiteX133" fmla="*/ 5157702 w 12193149"/>
              <a:gd name="connsiteY133" fmla="*/ 2260010 h 2344739"/>
              <a:gd name="connsiteX134" fmla="*/ 5143747 w 12193149"/>
              <a:gd name="connsiteY134" fmla="*/ 2256610 h 2344739"/>
              <a:gd name="connsiteX135" fmla="*/ 5140744 w 12193149"/>
              <a:gd name="connsiteY135" fmla="*/ 2254509 h 2344739"/>
              <a:gd name="connsiteX136" fmla="*/ 5122807 w 12193149"/>
              <a:gd name="connsiteY136" fmla="*/ 2243656 h 2344739"/>
              <a:gd name="connsiteX137" fmla="*/ 5066938 w 12193149"/>
              <a:gd name="connsiteY137" fmla="*/ 2250227 h 2344739"/>
              <a:gd name="connsiteX138" fmla="*/ 5012662 w 12193149"/>
              <a:gd name="connsiteY138" fmla="*/ 2233846 h 2344739"/>
              <a:gd name="connsiteX139" fmla="*/ 4841589 w 12193149"/>
              <a:gd name="connsiteY139" fmla="*/ 2209829 h 2344739"/>
              <a:gd name="connsiteX140" fmla="*/ 4763595 w 12193149"/>
              <a:gd name="connsiteY140" fmla="*/ 2182061 h 2344739"/>
              <a:gd name="connsiteX141" fmla="*/ 4724334 w 12193149"/>
              <a:gd name="connsiteY141" fmla="*/ 2173047 h 2344739"/>
              <a:gd name="connsiteX142" fmla="*/ 4722324 w 12193149"/>
              <a:gd name="connsiteY142" fmla="*/ 2172298 h 2344739"/>
              <a:gd name="connsiteX143" fmla="*/ 4723259 w 12193149"/>
              <a:gd name="connsiteY143" fmla="*/ 2172087 h 2344739"/>
              <a:gd name="connsiteX144" fmla="*/ 4718350 w 12193149"/>
              <a:gd name="connsiteY144" fmla="*/ 2170817 h 2344739"/>
              <a:gd name="connsiteX145" fmla="*/ 4722324 w 12193149"/>
              <a:gd name="connsiteY145" fmla="*/ 2172298 h 2344739"/>
              <a:gd name="connsiteX146" fmla="*/ 4716674 w 12193149"/>
              <a:gd name="connsiteY146" fmla="*/ 2173573 h 2344739"/>
              <a:gd name="connsiteX147" fmla="*/ 4516962 w 12193149"/>
              <a:gd name="connsiteY147" fmla="*/ 2163671 h 2344739"/>
              <a:gd name="connsiteX148" fmla="*/ 4429691 w 12193149"/>
              <a:gd name="connsiteY148" fmla="*/ 2153020 h 2344739"/>
              <a:gd name="connsiteX149" fmla="*/ 4364023 w 12193149"/>
              <a:gd name="connsiteY149" fmla="*/ 2151674 h 2344739"/>
              <a:gd name="connsiteX150" fmla="*/ 4318114 w 12193149"/>
              <a:gd name="connsiteY150" fmla="*/ 2158289 h 2344739"/>
              <a:gd name="connsiteX151" fmla="*/ 4316258 w 12193149"/>
              <a:gd name="connsiteY151" fmla="*/ 2156948 h 2344739"/>
              <a:gd name="connsiteX152" fmla="*/ 4296292 w 12193149"/>
              <a:gd name="connsiteY152" fmla="*/ 2155069 h 2344739"/>
              <a:gd name="connsiteX153" fmla="*/ 4291212 w 12193149"/>
              <a:gd name="connsiteY153" fmla="*/ 2157986 h 2344739"/>
              <a:gd name="connsiteX154" fmla="*/ 4277290 w 12193149"/>
              <a:gd name="connsiteY154" fmla="*/ 2157740 h 2344739"/>
              <a:gd name="connsiteX155" fmla="*/ 4249265 w 12193149"/>
              <a:gd name="connsiteY155" fmla="*/ 2160064 h 2344739"/>
              <a:gd name="connsiteX156" fmla="*/ 4203199 w 12193149"/>
              <a:gd name="connsiteY156" fmla="*/ 2157269 h 2344739"/>
              <a:gd name="connsiteX157" fmla="*/ 4202893 w 12193149"/>
              <a:gd name="connsiteY157" fmla="*/ 2156010 h 2344739"/>
              <a:gd name="connsiteX158" fmla="*/ 4192396 w 12193149"/>
              <a:gd name="connsiteY158" fmla="*/ 2150376 h 2344739"/>
              <a:gd name="connsiteX159" fmla="*/ 4143893 w 12193149"/>
              <a:gd name="connsiteY159" fmla="*/ 2134511 h 2344739"/>
              <a:gd name="connsiteX160" fmla="*/ 4084245 w 12193149"/>
              <a:gd name="connsiteY160" fmla="*/ 2107978 h 2344739"/>
              <a:gd name="connsiteX161" fmla="*/ 4075694 w 12193149"/>
              <a:gd name="connsiteY161" fmla="*/ 2107143 h 2344739"/>
              <a:gd name="connsiteX162" fmla="*/ 4075575 w 12193149"/>
              <a:gd name="connsiteY162" fmla="*/ 2106844 h 2344739"/>
              <a:gd name="connsiteX163" fmla="*/ 4066658 w 12193149"/>
              <a:gd name="connsiteY163" fmla="*/ 2105400 h 2344739"/>
              <a:gd name="connsiteX164" fmla="*/ 4060102 w 12193149"/>
              <a:gd name="connsiteY164" fmla="*/ 2105618 h 2344739"/>
              <a:gd name="connsiteX165" fmla="*/ 4043512 w 12193149"/>
              <a:gd name="connsiteY165" fmla="*/ 2103997 h 2344739"/>
              <a:gd name="connsiteX166" fmla="*/ 4038145 w 12193149"/>
              <a:gd name="connsiteY166" fmla="*/ 2101563 h 2344739"/>
              <a:gd name="connsiteX167" fmla="*/ 4036511 w 12193149"/>
              <a:gd name="connsiteY167" fmla="*/ 2097896 h 2344739"/>
              <a:gd name="connsiteX168" fmla="*/ 4034926 w 12193149"/>
              <a:gd name="connsiteY168" fmla="*/ 2098131 h 2344739"/>
              <a:gd name="connsiteX169" fmla="*/ 4005686 w 12193149"/>
              <a:gd name="connsiteY169" fmla="*/ 2085563 h 2344739"/>
              <a:gd name="connsiteX170" fmla="*/ 3937994 w 12193149"/>
              <a:gd name="connsiteY170" fmla="*/ 2068106 h 2344739"/>
              <a:gd name="connsiteX171" fmla="*/ 3898423 w 12193149"/>
              <a:gd name="connsiteY171" fmla="*/ 2062451 h 2344739"/>
              <a:gd name="connsiteX172" fmla="*/ 3790908 w 12193149"/>
              <a:gd name="connsiteY172" fmla="*/ 2042213 h 2344739"/>
              <a:gd name="connsiteX173" fmla="*/ 3683661 w 12193149"/>
              <a:gd name="connsiteY173" fmla="*/ 2018290 h 2344739"/>
              <a:gd name="connsiteX174" fmla="*/ 3611183 w 12193149"/>
              <a:gd name="connsiteY174" fmla="*/ 1986019 h 2344739"/>
              <a:gd name="connsiteX175" fmla="*/ 3605003 w 12193149"/>
              <a:gd name="connsiteY175" fmla="*/ 1987381 h 2344739"/>
              <a:gd name="connsiteX176" fmla="*/ 3595884 w 12193149"/>
              <a:gd name="connsiteY176" fmla="*/ 1987545 h 2344739"/>
              <a:gd name="connsiteX177" fmla="*/ 3595649 w 12193149"/>
              <a:gd name="connsiteY177" fmla="*/ 1987276 h 2344739"/>
              <a:gd name="connsiteX178" fmla="*/ 3587126 w 12193149"/>
              <a:gd name="connsiteY178" fmla="*/ 1987966 h 2344739"/>
              <a:gd name="connsiteX179" fmla="*/ 3537283 w 12193149"/>
              <a:gd name="connsiteY179" fmla="*/ 1978267 h 2344739"/>
              <a:gd name="connsiteX180" fmla="*/ 3474371 w 12193149"/>
              <a:gd name="connsiteY180" fmla="*/ 1974606 h 2344739"/>
              <a:gd name="connsiteX181" fmla="*/ 3401876 w 12193149"/>
              <a:gd name="connsiteY181" fmla="*/ 1962558 h 2344739"/>
              <a:gd name="connsiteX182" fmla="*/ 3365036 w 12193149"/>
              <a:gd name="connsiteY182" fmla="*/ 1979510 h 2344739"/>
              <a:gd name="connsiteX183" fmla="*/ 3345174 w 12193149"/>
              <a:gd name="connsiteY183" fmla="*/ 1981192 h 2344739"/>
              <a:gd name="connsiteX184" fmla="*/ 3342846 w 12193149"/>
              <a:gd name="connsiteY184" fmla="*/ 1980217 h 2344739"/>
              <a:gd name="connsiteX185" fmla="*/ 3263504 w 12193149"/>
              <a:gd name="connsiteY185" fmla="*/ 1986094 h 2344739"/>
              <a:gd name="connsiteX186" fmla="*/ 3143704 w 12193149"/>
              <a:gd name="connsiteY186" fmla="*/ 1993869 h 2344739"/>
              <a:gd name="connsiteX187" fmla="*/ 3031439 w 12193149"/>
              <a:gd name="connsiteY187" fmla="*/ 1996512 h 2344739"/>
              <a:gd name="connsiteX188" fmla="*/ 2782717 w 12193149"/>
              <a:gd name="connsiteY188" fmla="*/ 2018333 h 2344739"/>
              <a:gd name="connsiteX189" fmla="*/ 2647675 w 12193149"/>
              <a:gd name="connsiteY189" fmla="*/ 2028869 h 2344739"/>
              <a:gd name="connsiteX190" fmla="*/ 2569176 w 12193149"/>
              <a:gd name="connsiteY190" fmla="*/ 2002628 h 2344739"/>
              <a:gd name="connsiteX191" fmla="*/ 2444403 w 12193149"/>
              <a:gd name="connsiteY191" fmla="*/ 2016529 h 2344739"/>
              <a:gd name="connsiteX192" fmla="*/ 2316260 w 12193149"/>
              <a:gd name="connsiteY192" fmla="*/ 2024996 h 2344739"/>
              <a:gd name="connsiteX193" fmla="*/ 2209726 w 12193149"/>
              <a:gd name="connsiteY193" fmla="*/ 2019763 h 2344739"/>
              <a:gd name="connsiteX194" fmla="*/ 2095813 w 12193149"/>
              <a:gd name="connsiteY194" fmla="*/ 2003052 h 2344739"/>
              <a:gd name="connsiteX195" fmla="*/ 1998504 w 12193149"/>
              <a:gd name="connsiteY195" fmla="*/ 1995032 h 2344739"/>
              <a:gd name="connsiteX196" fmla="*/ 1929320 w 12193149"/>
              <a:gd name="connsiteY196" fmla="*/ 2016977 h 2344739"/>
              <a:gd name="connsiteX197" fmla="*/ 1922798 w 12193149"/>
              <a:gd name="connsiteY197" fmla="*/ 2012146 h 2344739"/>
              <a:gd name="connsiteX198" fmla="*/ 1874228 w 12193149"/>
              <a:gd name="connsiteY198" fmla="*/ 2013741 h 2344739"/>
              <a:gd name="connsiteX199" fmla="*/ 1787803 w 12193149"/>
              <a:gd name="connsiteY199" fmla="*/ 2041363 h 2344739"/>
              <a:gd name="connsiteX200" fmla="*/ 1739352 w 12193149"/>
              <a:gd name="connsiteY200" fmla="*/ 2036312 h 2344739"/>
              <a:gd name="connsiteX201" fmla="*/ 1676219 w 12193149"/>
              <a:gd name="connsiteY201" fmla="*/ 2019963 h 2344739"/>
              <a:gd name="connsiteX202" fmla="*/ 1609817 w 12193149"/>
              <a:gd name="connsiteY202" fmla="*/ 2013066 h 2344739"/>
              <a:gd name="connsiteX203" fmla="*/ 1497258 w 12193149"/>
              <a:gd name="connsiteY203" fmla="*/ 1987476 h 2344739"/>
              <a:gd name="connsiteX204" fmla="*/ 1151127 w 12193149"/>
              <a:gd name="connsiteY204" fmla="*/ 1938041 h 2344739"/>
              <a:gd name="connsiteX205" fmla="*/ 859417 w 12193149"/>
              <a:gd name="connsiteY205" fmla="*/ 1928608 h 2344739"/>
              <a:gd name="connsiteX206" fmla="*/ 838688 w 12193149"/>
              <a:gd name="connsiteY206" fmla="*/ 1929821 h 2344739"/>
              <a:gd name="connsiteX207" fmla="*/ 817957 w 12193149"/>
              <a:gd name="connsiteY207" fmla="*/ 1927857 h 2344739"/>
              <a:gd name="connsiteX208" fmla="*/ 812654 w 12193149"/>
              <a:gd name="connsiteY208" fmla="*/ 1930751 h 2344739"/>
              <a:gd name="connsiteX209" fmla="*/ 721195 w 12193149"/>
              <a:gd name="connsiteY209" fmla="*/ 1929661 h 2344739"/>
              <a:gd name="connsiteX210" fmla="*/ 720890 w 12193149"/>
              <a:gd name="connsiteY210" fmla="*/ 1928399 h 2344739"/>
              <a:gd name="connsiteX211" fmla="*/ 710023 w 12193149"/>
              <a:gd name="connsiteY211" fmla="*/ 1922722 h 2344739"/>
              <a:gd name="connsiteX212" fmla="*/ 597940 w 12193149"/>
              <a:gd name="connsiteY212" fmla="*/ 1879864 h 2344739"/>
              <a:gd name="connsiteX213" fmla="*/ 579683 w 12193149"/>
              <a:gd name="connsiteY213" fmla="*/ 1877212 h 2344739"/>
              <a:gd name="connsiteX214" fmla="*/ 572865 w 12193149"/>
              <a:gd name="connsiteY214" fmla="*/ 1877401 h 2344739"/>
              <a:gd name="connsiteX215" fmla="*/ 446247 w 12193149"/>
              <a:gd name="connsiteY215" fmla="*/ 1839371 h 2344739"/>
              <a:gd name="connsiteX216" fmla="*/ 405163 w 12193149"/>
              <a:gd name="connsiteY216" fmla="*/ 1833548 h 2344739"/>
              <a:gd name="connsiteX217" fmla="*/ 293583 w 12193149"/>
              <a:gd name="connsiteY217" fmla="*/ 1812852 h 2344739"/>
              <a:gd name="connsiteX218" fmla="*/ 119529 w 12193149"/>
              <a:gd name="connsiteY218" fmla="*/ 1761047 h 2344739"/>
              <a:gd name="connsiteX219" fmla="*/ 16674 w 12193149"/>
              <a:gd name="connsiteY219" fmla="*/ 1758191 h 2344739"/>
              <a:gd name="connsiteX220" fmla="*/ 1150 w 12193149"/>
              <a:gd name="connsiteY220" fmla="*/ 1752722 h 2344739"/>
              <a:gd name="connsiteX221" fmla="*/ 1148 w 12193149"/>
              <a:gd name="connsiteY221" fmla="*/ 222213 h 2344739"/>
              <a:gd name="connsiteX222" fmla="*/ 1148 w 12193149"/>
              <a:gd name="connsiteY222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95958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44200 w 12193149"/>
              <a:gd name="connsiteY65" fmla="*/ 1841244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101593 w 12193149"/>
              <a:gd name="connsiteY58" fmla="*/ 1742432 h 2344739"/>
              <a:gd name="connsiteX59" fmla="*/ 10083317 w 12193149"/>
              <a:gd name="connsiteY59" fmla="*/ 1743296 h 2344739"/>
              <a:gd name="connsiteX60" fmla="*/ 10040388 w 12193149"/>
              <a:gd name="connsiteY60" fmla="*/ 1741632 h 2344739"/>
              <a:gd name="connsiteX61" fmla="*/ 9961167 w 12193149"/>
              <a:gd name="connsiteY61" fmla="*/ 1757147 h 2344739"/>
              <a:gd name="connsiteX62" fmla="*/ 9848940 w 12193149"/>
              <a:gd name="connsiteY62" fmla="*/ 1763915 h 2344739"/>
              <a:gd name="connsiteX63" fmla="*/ 9729457 w 12193149"/>
              <a:gd name="connsiteY63" fmla="*/ 1784122 h 2344739"/>
              <a:gd name="connsiteX64" fmla="*/ 9585655 w 12193149"/>
              <a:gd name="connsiteY64" fmla="*/ 1795542 h 2344739"/>
              <a:gd name="connsiteX65" fmla="*/ 9338590 w 12193149"/>
              <a:gd name="connsiteY65" fmla="*/ 1869293 h 2344739"/>
              <a:gd name="connsiteX66" fmla="*/ 9232518 w 12193149"/>
              <a:gd name="connsiteY66" fmla="*/ 1893149 h 2344739"/>
              <a:gd name="connsiteX67" fmla="*/ 9156690 w 12193149"/>
              <a:gd name="connsiteY67" fmla="*/ 1903228 h 2344739"/>
              <a:gd name="connsiteX68" fmla="*/ 9054601 w 12193149"/>
              <a:gd name="connsiteY68" fmla="*/ 1910755 h 2344739"/>
              <a:gd name="connsiteX69" fmla="*/ 9006634 w 12193149"/>
              <a:gd name="connsiteY69" fmla="*/ 1914040 h 2344739"/>
              <a:gd name="connsiteX70" fmla="*/ 9006349 w 12193149"/>
              <a:gd name="connsiteY70" fmla="*/ 1913800 h 2344739"/>
              <a:gd name="connsiteX71" fmla="*/ 8997380 w 12193149"/>
              <a:gd name="connsiteY71" fmla="*/ 1915011 h 2344739"/>
              <a:gd name="connsiteX72" fmla="*/ 8991542 w 12193149"/>
              <a:gd name="connsiteY72" fmla="*/ 1917072 h 2344739"/>
              <a:gd name="connsiteX73" fmla="*/ 8975485 w 12193149"/>
              <a:gd name="connsiteY73" fmla="*/ 1920298 h 2344739"/>
              <a:gd name="connsiteX74" fmla="*/ 8969159 w 12193149"/>
              <a:gd name="connsiteY74" fmla="*/ 1919598 h 2344739"/>
              <a:gd name="connsiteX75" fmla="*/ 8964196 w 12193149"/>
              <a:gd name="connsiteY75" fmla="*/ 1917373 h 2344739"/>
              <a:gd name="connsiteX76" fmla="*/ 8930136 w 12193149"/>
              <a:gd name="connsiteY76" fmla="*/ 1914185 h 2344739"/>
              <a:gd name="connsiteX77" fmla="*/ 8753592 w 12193149"/>
              <a:gd name="connsiteY77" fmla="*/ 1933417 h 2344739"/>
              <a:gd name="connsiteX78" fmla="*/ 8708995 w 12193149"/>
              <a:gd name="connsiteY78" fmla="*/ 1935518 h 2344739"/>
              <a:gd name="connsiteX79" fmla="*/ 8597219 w 12193149"/>
              <a:gd name="connsiteY79" fmla="*/ 1944090 h 2344739"/>
              <a:gd name="connsiteX80" fmla="*/ 8526378 w 12193149"/>
              <a:gd name="connsiteY80" fmla="*/ 1929248 h 2344739"/>
              <a:gd name="connsiteX81" fmla="*/ 8512131 w 12193149"/>
              <a:gd name="connsiteY81" fmla="*/ 1935163 h 2344739"/>
              <a:gd name="connsiteX82" fmla="*/ 8507315 w 12193149"/>
              <a:gd name="connsiteY82" fmla="*/ 1938164 h 2344739"/>
              <a:gd name="connsiteX83" fmla="*/ 8499116 w 12193149"/>
              <a:gd name="connsiteY83" fmla="*/ 1940902 h 2344739"/>
              <a:gd name="connsiteX84" fmla="*/ 8498742 w 12193149"/>
              <a:gd name="connsiteY84" fmla="*/ 1940723 h 2344739"/>
              <a:gd name="connsiteX85" fmla="*/ 8491397 w 12193149"/>
              <a:gd name="connsiteY85" fmla="*/ 1943773 h 2344739"/>
              <a:gd name="connsiteX86" fmla="*/ 8368330 w 12193149"/>
              <a:gd name="connsiteY86" fmla="*/ 1957815 h 2344739"/>
              <a:gd name="connsiteX87" fmla="*/ 8354947 w 12193149"/>
              <a:gd name="connsiteY87" fmla="*/ 1958009 h 2344739"/>
              <a:gd name="connsiteX88" fmla="*/ 8321252 w 12193149"/>
              <a:gd name="connsiteY88" fmla="*/ 1974587 h 2344739"/>
              <a:gd name="connsiteX89" fmla="*/ 8315581 w 12193149"/>
              <a:gd name="connsiteY89" fmla="*/ 1974913 h 2344739"/>
              <a:gd name="connsiteX90" fmla="*/ 8296322 w 12193149"/>
              <a:gd name="connsiteY90" fmla="*/ 1988808 h 2344739"/>
              <a:gd name="connsiteX91" fmla="*/ 8285424 w 12193149"/>
              <a:gd name="connsiteY91" fmla="*/ 1994631 h 2344739"/>
              <a:gd name="connsiteX92" fmla="*/ 8284298 w 12193149"/>
              <a:gd name="connsiteY92" fmla="*/ 1999074 h 2344739"/>
              <a:gd name="connsiteX93" fmla="*/ 8267224 w 12193149"/>
              <a:gd name="connsiteY93" fmla="*/ 2006249 h 2344739"/>
              <a:gd name="connsiteX94" fmla="*/ 8264525 w 12193149"/>
              <a:gd name="connsiteY94" fmla="*/ 2006019 h 2344739"/>
              <a:gd name="connsiteX95" fmla="*/ 8253181 w 12193149"/>
              <a:gd name="connsiteY95" fmla="*/ 2015862 h 2344739"/>
              <a:gd name="connsiteX96" fmla="*/ 8246982 w 12193149"/>
              <a:gd name="connsiteY96" fmla="*/ 2028854 h 2344739"/>
              <a:gd name="connsiteX97" fmla="*/ 8091420 w 12193149"/>
              <a:gd name="connsiteY97" fmla="*/ 2075015 h 2344739"/>
              <a:gd name="connsiteX98" fmla="*/ 7906555 w 12193149"/>
              <a:gd name="connsiteY98" fmla="*/ 2116988 h 2344739"/>
              <a:gd name="connsiteX99" fmla="*/ 7719893 w 12193149"/>
              <a:gd name="connsiteY99" fmla="*/ 2142703 h 2344739"/>
              <a:gd name="connsiteX100" fmla="*/ 7615495 w 12193149"/>
              <a:gd name="connsiteY100" fmla="*/ 2139232 h 2344739"/>
              <a:gd name="connsiteX101" fmla="*/ 7528691 w 12193149"/>
              <a:gd name="connsiteY101" fmla="*/ 2145060 h 2344739"/>
              <a:gd name="connsiteX102" fmla="*/ 7520719 w 12193149"/>
              <a:gd name="connsiteY102" fmla="*/ 2147613 h 2344739"/>
              <a:gd name="connsiteX103" fmla="*/ 7508559 w 12193149"/>
              <a:gd name="connsiteY103" fmla="*/ 2148948 h 2344739"/>
              <a:gd name="connsiteX104" fmla="*/ 7508188 w 12193149"/>
              <a:gd name="connsiteY104" fmla="*/ 2148621 h 2344739"/>
              <a:gd name="connsiteX105" fmla="*/ 7496943 w 12193149"/>
              <a:gd name="connsiteY105" fmla="*/ 2150573 h 2344739"/>
              <a:gd name="connsiteX106" fmla="*/ 7406539 w 12193149"/>
              <a:gd name="connsiteY106" fmla="*/ 2142468 h 2344739"/>
              <a:gd name="connsiteX107" fmla="*/ 7219707 w 12193149"/>
              <a:gd name="connsiteY107" fmla="*/ 2156680 h 2344739"/>
              <a:gd name="connsiteX108" fmla="*/ 7202249 w 12193149"/>
              <a:gd name="connsiteY108" fmla="*/ 2161230 h 2344739"/>
              <a:gd name="connsiteX109" fmla="*/ 7198152 w 12193149"/>
              <a:gd name="connsiteY109" fmla="*/ 2166588 h 2344739"/>
              <a:gd name="connsiteX110" fmla="*/ 7171956 w 12193149"/>
              <a:gd name="connsiteY110" fmla="*/ 2171236 h 2344739"/>
              <a:gd name="connsiteX111" fmla="*/ 7098136 w 12193149"/>
              <a:gd name="connsiteY111" fmla="*/ 2183464 h 2344739"/>
              <a:gd name="connsiteX112" fmla="*/ 7019644 w 12193149"/>
              <a:gd name="connsiteY112" fmla="*/ 2183090 h 2344739"/>
              <a:gd name="connsiteX113" fmla="*/ 6905294 w 12193149"/>
              <a:gd name="connsiteY113" fmla="*/ 2212596 h 2344739"/>
              <a:gd name="connsiteX114" fmla="*/ 6709370 w 12193149"/>
              <a:gd name="connsiteY114" fmla="*/ 2240551 h 2344739"/>
              <a:gd name="connsiteX115" fmla="*/ 6550602 w 12193149"/>
              <a:gd name="connsiteY115" fmla="*/ 2269327 h 2344739"/>
              <a:gd name="connsiteX116" fmla="*/ 6318708 w 12193149"/>
              <a:gd name="connsiteY116" fmla="*/ 2316127 h 2344739"/>
              <a:gd name="connsiteX117" fmla="*/ 6169822 w 12193149"/>
              <a:gd name="connsiteY117" fmla="*/ 2318214 h 2344739"/>
              <a:gd name="connsiteX118" fmla="*/ 6074996 w 12193149"/>
              <a:gd name="connsiteY118" fmla="*/ 2338676 h 2344739"/>
              <a:gd name="connsiteX119" fmla="*/ 6069677 w 12193149"/>
              <a:gd name="connsiteY119" fmla="*/ 2337139 h 2344739"/>
              <a:gd name="connsiteX120" fmla="*/ 6049786 w 12193149"/>
              <a:gd name="connsiteY120" fmla="*/ 2337822 h 2344739"/>
              <a:gd name="connsiteX121" fmla="*/ 6042433 w 12193149"/>
              <a:gd name="connsiteY121" fmla="*/ 2329473 h 2344739"/>
              <a:gd name="connsiteX122" fmla="*/ 6011238 w 12193149"/>
              <a:gd name="connsiteY122" fmla="*/ 2324380 h 2344739"/>
              <a:gd name="connsiteX123" fmla="*/ 5958523 w 12193149"/>
              <a:gd name="connsiteY123" fmla="*/ 2328024 h 2344739"/>
              <a:gd name="connsiteX124" fmla="*/ 5760067 w 12193149"/>
              <a:gd name="connsiteY124" fmla="*/ 2343716 h 2344739"/>
              <a:gd name="connsiteX125" fmla="*/ 5628108 w 12193149"/>
              <a:gd name="connsiteY125" fmla="*/ 2344739 h 2344739"/>
              <a:gd name="connsiteX126" fmla="*/ 5472054 w 12193149"/>
              <a:gd name="connsiteY126" fmla="*/ 2330719 h 2344739"/>
              <a:gd name="connsiteX127" fmla="*/ 5433909 w 12193149"/>
              <a:gd name="connsiteY127" fmla="*/ 2319466 h 2344739"/>
              <a:gd name="connsiteX128" fmla="*/ 5382817 w 12193149"/>
              <a:gd name="connsiteY128" fmla="*/ 2301764 h 2344739"/>
              <a:gd name="connsiteX129" fmla="*/ 5262912 w 12193149"/>
              <a:gd name="connsiteY129" fmla="*/ 2281347 h 2344739"/>
              <a:gd name="connsiteX130" fmla="*/ 5224109 w 12193149"/>
              <a:gd name="connsiteY130" fmla="*/ 2270223 h 2344739"/>
              <a:gd name="connsiteX131" fmla="*/ 5175808 w 12193149"/>
              <a:gd name="connsiteY131" fmla="*/ 2267233 h 2344739"/>
              <a:gd name="connsiteX132" fmla="*/ 5157702 w 12193149"/>
              <a:gd name="connsiteY132" fmla="*/ 2260010 h 2344739"/>
              <a:gd name="connsiteX133" fmla="*/ 5143747 w 12193149"/>
              <a:gd name="connsiteY133" fmla="*/ 2256610 h 2344739"/>
              <a:gd name="connsiteX134" fmla="*/ 5140744 w 12193149"/>
              <a:gd name="connsiteY134" fmla="*/ 2254509 h 2344739"/>
              <a:gd name="connsiteX135" fmla="*/ 5122807 w 12193149"/>
              <a:gd name="connsiteY135" fmla="*/ 2243656 h 2344739"/>
              <a:gd name="connsiteX136" fmla="*/ 5066938 w 12193149"/>
              <a:gd name="connsiteY136" fmla="*/ 2250227 h 2344739"/>
              <a:gd name="connsiteX137" fmla="*/ 5012662 w 12193149"/>
              <a:gd name="connsiteY137" fmla="*/ 2233846 h 2344739"/>
              <a:gd name="connsiteX138" fmla="*/ 4841589 w 12193149"/>
              <a:gd name="connsiteY138" fmla="*/ 2209829 h 2344739"/>
              <a:gd name="connsiteX139" fmla="*/ 4763595 w 12193149"/>
              <a:gd name="connsiteY139" fmla="*/ 2182061 h 2344739"/>
              <a:gd name="connsiteX140" fmla="*/ 4724334 w 12193149"/>
              <a:gd name="connsiteY140" fmla="*/ 2173047 h 2344739"/>
              <a:gd name="connsiteX141" fmla="*/ 4722324 w 12193149"/>
              <a:gd name="connsiteY141" fmla="*/ 2172298 h 2344739"/>
              <a:gd name="connsiteX142" fmla="*/ 4723259 w 12193149"/>
              <a:gd name="connsiteY142" fmla="*/ 2172087 h 2344739"/>
              <a:gd name="connsiteX143" fmla="*/ 4718350 w 12193149"/>
              <a:gd name="connsiteY143" fmla="*/ 2170817 h 2344739"/>
              <a:gd name="connsiteX144" fmla="*/ 4722324 w 12193149"/>
              <a:gd name="connsiteY144" fmla="*/ 2172298 h 2344739"/>
              <a:gd name="connsiteX145" fmla="*/ 4716674 w 12193149"/>
              <a:gd name="connsiteY145" fmla="*/ 2173573 h 2344739"/>
              <a:gd name="connsiteX146" fmla="*/ 4516962 w 12193149"/>
              <a:gd name="connsiteY146" fmla="*/ 2163671 h 2344739"/>
              <a:gd name="connsiteX147" fmla="*/ 4429691 w 12193149"/>
              <a:gd name="connsiteY147" fmla="*/ 2153020 h 2344739"/>
              <a:gd name="connsiteX148" fmla="*/ 4364023 w 12193149"/>
              <a:gd name="connsiteY148" fmla="*/ 2151674 h 2344739"/>
              <a:gd name="connsiteX149" fmla="*/ 4318114 w 12193149"/>
              <a:gd name="connsiteY149" fmla="*/ 2158289 h 2344739"/>
              <a:gd name="connsiteX150" fmla="*/ 4316258 w 12193149"/>
              <a:gd name="connsiteY150" fmla="*/ 2156948 h 2344739"/>
              <a:gd name="connsiteX151" fmla="*/ 4296292 w 12193149"/>
              <a:gd name="connsiteY151" fmla="*/ 2155069 h 2344739"/>
              <a:gd name="connsiteX152" fmla="*/ 4291212 w 12193149"/>
              <a:gd name="connsiteY152" fmla="*/ 2157986 h 2344739"/>
              <a:gd name="connsiteX153" fmla="*/ 4277290 w 12193149"/>
              <a:gd name="connsiteY153" fmla="*/ 2157740 h 2344739"/>
              <a:gd name="connsiteX154" fmla="*/ 4249265 w 12193149"/>
              <a:gd name="connsiteY154" fmla="*/ 2160064 h 2344739"/>
              <a:gd name="connsiteX155" fmla="*/ 4203199 w 12193149"/>
              <a:gd name="connsiteY155" fmla="*/ 2157269 h 2344739"/>
              <a:gd name="connsiteX156" fmla="*/ 4202893 w 12193149"/>
              <a:gd name="connsiteY156" fmla="*/ 2156010 h 2344739"/>
              <a:gd name="connsiteX157" fmla="*/ 4192396 w 12193149"/>
              <a:gd name="connsiteY157" fmla="*/ 2150376 h 2344739"/>
              <a:gd name="connsiteX158" fmla="*/ 4143893 w 12193149"/>
              <a:gd name="connsiteY158" fmla="*/ 2134511 h 2344739"/>
              <a:gd name="connsiteX159" fmla="*/ 4084245 w 12193149"/>
              <a:gd name="connsiteY159" fmla="*/ 2107978 h 2344739"/>
              <a:gd name="connsiteX160" fmla="*/ 4075694 w 12193149"/>
              <a:gd name="connsiteY160" fmla="*/ 2107143 h 2344739"/>
              <a:gd name="connsiteX161" fmla="*/ 4075575 w 12193149"/>
              <a:gd name="connsiteY161" fmla="*/ 2106844 h 2344739"/>
              <a:gd name="connsiteX162" fmla="*/ 4066658 w 12193149"/>
              <a:gd name="connsiteY162" fmla="*/ 2105400 h 2344739"/>
              <a:gd name="connsiteX163" fmla="*/ 4060102 w 12193149"/>
              <a:gd name="connsiteY163" fmla="*/ 2105618 h 2344739"/>
              <a:gd name="connsiteX164" fmla="*/ 4043512 w 12193149"/>
              <a:gd name="connsiteY164" fmla="*/ 2103997 h 2344739"/>
              <a:gd name="connsiteX165" fmla="*/ 4038145 w 12193149"/>
              <a:gd name="connsiteY165" fmla="*/ 2101563 h 2344739"/>
              <a:gd name="connsiteX166" fmla="*/ 4036511 w 12193149"/>
              <a:gd name="connsiteY166" fmla="*/ 2097896 h 2344739"/>
              <a:gd name="connsiteX167" fmla="*/ 4034926 w 12193149"/>
              <a:gd name="connsiteY167" fmla="*/ 2098131 h 2344739"/>
              <a:gd name="connsiteX168" fmla="*/ 4005686 w 12193149"/>
              <a:gd name="connsiteY168" fmla="*/ 2085563 h 2344739"/>
              <a:gd name="connsiteX169" fmla="*/ 3937994 w 12193149"/>
              <a:gd name="connsiteY169" fmla="*/ 2068106 h 2344739"/>
              <a:gd name="connsiteX170" fmla="*/ 3898423 w 12193149"/>
              <a:gd name="connsiteY170" fmla="*/ 2062451 h 2344739"/>
              <a:gd name="connsiteX171" fmla="*/ 3790908 w 12193149"/>
              <a:gd name="connsiteY171" fmla="*/ 2042213 h 2344739"/>
              <a:gd name="connsiteX172" fmla="*/ 3683661 w 12193149"/>
              <a:gd name="connsiteY172" fmla="*/ 2018290 h 2344739"/>
              <a:gd name="connsiteX173" fmla="*/ 3611183 w 12193149"/>
              <a:gd name="connsiteY173" fmla="*/ 1986019 h 2344739"/>
              <a:gd name="connsiteX174" fmla="*/ 3605003 w 12193149"/>
              <a:gd name="connsiteY174" fmla="*/ 1987381 h 2344739"/>
              <a:gd name="connsiteX175" fmla="*/ 3595884 w 12193149"/>
              <a:gd name="connsiteY175" fmla="*/ 1987545 h 2344739"/>
              <a:gd name="connsiteX176" fmla="*/ 3595649 w 12193149"/>
              <a:gd name="connsiteY176" fmla="*/ 1987276 h 2344739"/>
              <a:gd name="connsiteX177" fmla="*/ 3587126 w 12193149"/>
              <a:gd name="connsiteY177" fmla="*/ 1987966 h 2344739"/>
              <a:gd name="connsiteX178" fmla="*/ 3537283 w 12193149"/>
              <a:gd name="connsiteY178" fmla="*/ 1978267 h 2344739"/>
              <a:gd name="connsiteX179" fmla="*/ 3474371 w 12193149"/>
              <a:gd name="connsiteY179" fmla="*/ 1974606 h 2344739"/>
              <a:gd name="connsiteX180" fmla="*/ 3401876 w 12193149"/>
              <a:gd name="connsiteY180" fmla="*/ 1962558 h 2344739"/>
              <a:gd name="connsiteX181" fmla="*/ 3365036 w 12193149"/>
              <a:gd name="connsiteY181" fmla="*/ 1979510 h 2344739"/>
              <a:gd name="connsiteX182" fmla="*/ 3345174 w 12193149"/>
              <a:gd name="connsiteY182" fmla="*/ 1981192 h 2344739"/>
              <a:gd name="connsiteX183" fmla="*/ 3342846 w 12193149"/>
              <a:gd name="connsiteY183" fmla="*/ 1980217 h 2344739"/>
              <a:gd name="connsiteX184" fmla="*/ 3263504 w 12193149"/>
              <a:gd name="connsiteY184" fmla="*/ 1986094 h 2344739"/>
              <a:gd name="connsiteX185" fmla="*/ 3143704 w 12193149"/>
              <a:gd name="connsiteY185" fmla="*/ 1993869 h 2344739"/>
              <a:gd name="connsiteX186" fmla="*/ 3031439 w 12193149"/>
              <a:gd name="connsiteY186" fmla="*/ 1996512 h 2344739"/>
              <a:gd name="connsiteX187" fmla="*/ 2782717 w 12193149"/>
              <a:gd name="connsiteY187" fmla="*/ 2018333 h 2344739"/>
              <a:gd name="connsiteX188" fmla="*/ 2647675 w 12193149"/>
              <a:gd name="connsiteY188" fmla="*/ 2028869 h 2344739"/>
              <a:gd name="connsiteX189" fmla="*/ 2569176 w 12193149"/>
              <a:gd name="connsiteY189" fmla="*/ 2002628 h 2344739"/>
              <a:gd name="connsiteX190" fmla="*/ 2444403 w 12193149"/>
              <a:gd name="connsiteY190" fmla="*/ 2016529 h 2344739"/>
              <a:gd name="connsiteX191" fmla="*/ 2316260 w 12193149"/>
              <a:gd name="connsiteY191" fmla="*/ 2024996 h 2344739"/>
              <a:gd name="connsiteX192" fmla="*/ 2209726 w 12193149"/>
              <a:gd name="connsiteY192" fmla="*/ 2019763 h 2344739"/>
              <a:gd name="connsiteX193" fmla="*/ 2095813 w 12193149"/>
              <a:gd name="connsiteY193" fmla="*/ 2003052 h 2344739"/>
              <a:gd name="connsiteX194" fmla="*/ 1998504 w 12193149"/>
              <a:gd name="connsiteY194" fmla="*/ 1995032 h 2344739"/>
              <a:gd name="connsiteX195" fmla="*/ 1929320 w 12193149"/>
              <a:gd name="connsiteY195" fmla="*/ 2016977 h 2344739"/>
              <a:gd name="connsiteX196" fmla="*/ 1922798 w 12193149"/>
              <a:gd name="connsiteY196" fmla="*/ 2012146 h 2344739"/>
              <a:gd name="connsiteX197" fmla="*/ 1874228 w 12193149"/>
              <a:gd name="connsiteY197" fmla="*/ 2013741 h 2344739"/>
              <a:gd name="connsiteX198" fmla="*/ 1787803 w 12193149"/>
              <a:gd name="connsiteY198" fmla="*/ 2041363 h 2344739"/>
              <a:gd name="connsiteX199" fmla="*/ 1739352 w 12193149"/>
              <a:gd name="connsiteY199" fmla="*/ 2036312 h 2344739"/>
              <a:gd name="connsiteX200" fmla="*/ 1676219 w 12193149"/>
              <a:gd name="connsiteY200" fmla="*/ 2019963 h 2344739"/>
              <a:gd name="connsiteX201" fmla="*/ 1609817 w 12193149"/>
              <a:gd name="connsiteY201" fmla="*/ 2013066 h 2344739"/>
              <a:gd name="connsiteX202" fmla="*/ 1497258 w 12193149"/>
              <a:gd name="connsiteY202" fmla="*/ 1987476 h 2344739"/>
              <a:gd name="connsiteX203" fmla="*/ 1151127 w 12193149"/>
              <a:gd name="connsiteY203" fmla="*/ 1938041 h 2344739"/>
              <a:gd name="connsiteX204" fmla="*/ 859417 w 12193149"/>
              <a:gd name="connsiteY204" fmla="*/ 1928608 h 2344739"/>
              <a:gd name="connsiteX205" fmla="*/ 838688 w 12193149"/>
              <a:gd name="connsiteY205" fmla="*/ 1929821 h 2344739"/>
              <a:gd name="connsiteX206" fmla="*/ 817957 w 12193149"/>
              <a:gd name="connsiteY206" fmla="*/ 1927857 h 2344739"/>
              <a:gd name="connsiteX207" fmla="*/ 812654 w 12193149"/>
              <a:gd name="connsiteY207" fmla="*/ 1930751 h 2344739"/>
              <a:gd name="connsiteX208" fmla="*/ 721195 w 12193149"/>
              <a:gd name="connsiteY208" fmla="*/ 1929661 h 2344739"/>
              <a:gd name="connsiteX209" fmla="*/ 720890 w 12193149"/>
              <a:gd name="connsiteY209" fmla="*/ 1928399 h 2344739"/>
              <a:gd name="connsiteX210" fmla="*/ 710023 w 12193149"/>
              <a:gd name="connsiteY210" fmla="*/ 1922722 h 2344739"/>
              <a:gd name="connsiteX211" fmla="*/ 597940 w 12193149"/>
              <a:gd name="connsiteY211" fmla="*/ 1879864 h 2344739"/>
              <a:gd name="connsiteX212" fmla="*/ 579683 w 12193149"/>
              <a:gd name="connsiteY212" fmla="*/ 1877212 h 2344739"/>
              <a:gd name="connsiteX213" fmla="*/ 572865 w 12193149"/>
              <a:gd name="connsiteY213" fmla="*/ 1877401 h 2344739"/>
              <a:gd name="connsiteX214" fmla="*/ 446247 w 12193149"/>
              <a:gd name="connsiteY214" fmla="*/ 1839371 h 2344739"/>
              <a:gd name="connsiteX215" fmla="*/ 405163 w 12193149"/>
              <a:gd name="connsiteY215" fmla="*/ 1833548 h 2344739"/>
              <a:gd name="connsiteX216" fmla="*/ 293583 w 12193149"/>
              <a:gd name="connsiteY216" fmla="*/ 1812852 h 2344739"/>
              <a:gd name="connsiteX217" fmla="*/ 119529 w 12193149"/>
              <a:gd name="connsiteY217" fmla="*/ 1761047 h 2344739"/>
              <a:gd name="connsiteX218" fmla="*/ 16674 w 12193149"/>
              <a:gd name="connsiteY218" fmla="*/ 1758191 h 2344739"/>
              <a:gd name="connsiteX219" fmla="*/ 1150 w 12193149"/>
              <a:gd name="connsiteY219" fmla="*/ 1752722 h 2344739"/>
              <a:gd name="connsiteX220" fmla="*/ 1148 w 12193149"/>
              <a:gd name="connsiteY220" fmla="*/ 222213 h 2344739"/>
              <a:gd name="connsiteX221" fmla="*/ 1148 w 12193149"/>
              <a:gd name="connsiteY221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585655 w 12193149"/>
              <a:gd name="connsiteY63" fmla="*/ 1795542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406539 w 12193149"/>
              <a:gd name="connsiteY105" fmla="*/ 2142468 h 2344739"/>
              <a:gd name="connsiteX106" fmla="*/ 7219707 w 12193149"/>
              <a:gd name="connsiteY106" fmla="*/ 2156680 h 2344739"/>
              <a:gd name="connsiteX107" fmla="*/ 7202249 w 12193149"/>
              <a:gd name="connsiteY107" fmla="*/ 2161230 h 2344739"/>
              <a:gd name="connsiteX108" fmla="*/ 7198152 w 12193149"/>
              <a:gd name="connsiteY108" fmla="*/ 2166588 h 2344739"/>
              <a:gd name="connsiteX109" fmla="*/ 7171956 w 12193149"/>
              <a:gd name="connsiteY109" fmla="*/ 2171236 h 2344739"/>
              <a:gd name="connsiteX110" fmla="*/ 7098136 w 12193149"/>
              <a:gd name="connsiteY110" fmla="*/ 2183464 h 2344739"/>
              <a:gd name="connsiteX111" fmla="*/ 7019644 w 12193149"/>
              <a:gd name="connsiteY111" fmla="*/ 2183090 h 2344739"/>
              <a:gd name="connsiteX112" fmla="*/ 6905294 w 12193149"/>
              <a:gd name="connsiteY112" fmla="*/ 2212596 h 2344739"/>
              <a:gd name="connsiteX113" fmla="*/ 6709370 w 12193149"/>
              <a:gd name="connsiteY113" fmla="*/ 2240551 h 2344739"/>
              <a:gd name="connsiteX114" fmla="*/ 6550602 w 12193149"/>
              <a:gd name="connsiteY114" fmla="*/ 2269327 h 2344739"/>
              <a:gd name="connsiteX115" fmla="*/ 6318708 w 12193149"/>
              <a:gd name="connsiteY115" fmla="*/ 2316127 h 2344739"/>
              <a:gd name="connsiteX116" fmla="*/ 6169822 w 12193149"/>
              <a:gd name="connsiteY116" fmla="*/ 2318214 h 2344739"/>
              <a:gd name="connsiteX117" fmla="*/ 6074996 w 12193149"/>
              <a:gd name="connsiteY117" fmla="*/ 2338676 h 2344739"/>
              <a:gd name="connsiteX118" fmla="*/ 6069677 w 12193149"/>
              <a:gd name="connsiteY118" fmla="*/ 2337139 h 2344739"/>
              <a:gd name="connsiteX119" fmla="*/ 6049786 w 12193149"/>
              <a:gd name="connsiteY119" fmla="*/ 2337822 h 2344739"/>
              <a:gd name="connsiteX120" fmla="*/ 6042433 w 12193149"/>
              <a:gd name="connsiteY120" fmla="*/ 2329473 h 2344739"/>
              <a:gd name="connsiteX121" fmla="*/ 6011238 w 12193149"/>
              <a:gd name="connsiteY121" fmla="*/ 2324380 h 2344739"/>
              <a:gd name="connsiteX122" fmla="*/ 5958523 w 12193149"/>
              <a:gd name="connsiteY122" fmla="*/ 2328024 h 2344739"/>
              <a:gd name="connsiteX123" fmla="*/ 5760067 w 12193149"/>
              <a:gd name="connsiteY123" fmla="*/ 2343716 h 2344739"/>
              <a:gd name="connsiteX124" fmla="*/ 5628108 w 12193149"/>
              <a:gd name="connsiteY124" fmla="*/ 2344739 h 2344739"/>
              <a:gd name="connsiteX125" fmla="*/ 5472054 w 12193149"/>
              <a:gd name="connsiteY125" fmla="*/ 2330719 h 2344739"/>
              <a:gd name="connsiteX126" fmla="*/ 5433909 w 12193149"/>
              <a:gd name="connsiteY126" fmla="*/ 2319466 h 2344739"/>
              <a:gd name="connsiteX127" fmla="*/ 5382817 w 12193149"/>
              <a:gd name="connsiteY127" fmla="*/ 2301764 h 2344739"/>
              <a:gd name="connsiteX128" fmla="*/ 5262912 w 12193149"/>
              <a:gd name="connsiteY128" fmla="*/ 2281347 h 2344739"/>
              <a:gd name="connsiteX129" fmla="*/ 5224109 w 12193149"/>
              <a:gd name="connsiteY129" fmla="*/ 2270223 h 2344739"/>
              <a:gd name="connsiteX130" fmla="*/ 5175808 w 12193149"/>
              <a:gd name="connsiteY130" fmla="*/ 2267233 h 2344739"/>
              <a:gd name="connsiteX131" fmla="*/ 5157702 w 12193149"/>
              <a:gd name="connsiteY131" fmla="*/ 2260010 h 2344739"/>
              <a:gd name="connsiteX132" fmla="*/ 5143747 w 12193149"/>
              <a:gd name="connsiteY132" fmla="*/ 2256610 h 2344739"/>
              <a:gd name="connsiteX133" fmla="*/ 5140744 w 12193149"/>
              <a:gd name="connsiteY133" fmla="*/ 2254509 h 2344739"/>
              <a:gd name="connsiteX134" fmla="*/ 5122807 w 12193149"/>
              <a:gd name="connsiteY134" fmla="*/ 2243656 h 2344739"/>
              <a:gd name="connsiteX135" fmla="*/ 5066938 w 12193149"/>
              <a:gd name="connsiteY135" fmla="*/ 2250227 h 2344739"/>
              <a:gd name="connsiteX136" fmla="*/ 5012662 w 12193149"/>
              <a:gd name="connsiteY136" fmla="*/ 2233846 h 2344739"/>
              <a:gd name="connsiteX137" fmla="*/ 4841589 w 12193149"/>
              <a:gd name="connsiteY137" fmla="*/ 2209829 h 2344739"/>
              <a:gd name="connsiteX138" fmla="*/ 4763595 w 12193149"/>
              <a:gd name="connsiteY138" fmla="*/ 2182061 h 2344739"/>
              <a:gd name="connsiteX139" fmla="*/ 4724334 w 12193149"/>
              <a:gd name="connsiteY139" fmla="*/ 2173047 h 2344739"/>
              <a:gd name="connsiteX140" fmla="*/ 4722324 w 12193149"/>
              <a:gd name="connsiteY140" fmla="*/ 2172298 h 2344739"/>
              <a:gd name="connsiteX141" fmla="*/ 4723259 w 12193149"/>
              <a:gd name="connsiteY141" fmla="*/ 2172087 h 2344739"/>
              <a:gd name="connsiteX142" fmla="*/ 4718350 w 12193149"/>
              <a:gd name="connsiteY142" fmla="*/ 2170817 h 2344739"/>
              <a:gd name="connsiteX143" fmla="*/ 4722324 w 12193149"/>
              <a:gd name="connsiteY143" fmla="*/ 2172298 h 2344739"/>
              <a:gd name="connsiteX144" fmla="*/ 4716674 w 12193149"/>
              <a:gd name="connsiteY144" fmla="*/ 2173573 h 2344739"/>
              <a:gd name="connsiteX145" fmla="*/ 4516962 w 12193149"/>
              <a:gd name="connsiteY145" fmla="*/ 2163671 h 2344739"/>
              <a:gd name="connsiteX146" fmla="*/ 4429691 w 12193149"/>
              <a:gd name="connsiteY146" fmla="*/ 2153020 h 2344739"/>
              <a:gd name="connsiteX147" fmla="*/ 4364023 w 12193149"/>
              <a:gd name="connsiteY147" fmla="*/ 2151674 h 2344739"/>
              <a:gd name="connsiteX148" fmla="*/ 4318114 w 12193149"/>
              <a:gd name="connsiteY148" fmla="*/ 2158289 h 2344739"/>
              <a:gd name="connsiteX149" fmla="*/ 4316258 w 12193149"/>
              <a:gd name="connsiteY149" fmla="*/ 2156948 h 2344739"/>
              <a:gd name="connsiteX150" fmla="*/ 4296292 w 12193149"/>
              <a:gd name="connsiteY150" fmla="*/ 2155069 h 2344739"/>
              <a:gd name="connsiteX151" fmla="*/ 4291212 w 12193149"/>
              <a:gd name="connsiteY151" fmla="*/ 2157986 h 2344739"/>
              <a:gd name="connsiteX152" fmla="*/ 4277290 w 12193149"/>
              <a:gd name="connsiteY152" fmla="*/ 2157740 h 2344739"/>
              <a:gd name="connsiteX153" fmla="*/ 4249265 w 12193149"/>
              <a:gd name="connsiteY153" fmla="*/ 2160064 h 2344739"/>
              <a:gd name="connsiteX154" fmla="*/ 4203199 w 12193149"/>
              <a:gd name="connsiteY154" fmla="*/ 2157269 h 2344739"/>
              <a:gd name="connsiteX155" fmla="*/ 4202893 w 12193149"/>
              <a:gd name="connsiteY155" fmla="*/ 2156010 h 2344739"/>
              <a:gd name="connsiteX156" fmla="*/ 4192396 w 12193149"/>
              <a:gd name="connsiteY156" fmla="*/ 2150376 h 2344739"/>
              <a:gd name="connsiteX157" fmla="*/ 4143893 w 12193149"/>
              <a:gd name="connsiteY157" fmla="*/ 2134511 h 2344739"/>
              <a:gd name="connsiteX158" fmla="*/ 4084245 w 12193149"/>
              <a:gd name="connsiteY158" fmla="*/ 2107978 h 2344739"/>
              <a:gd name="connsiteX159" fmla="*/ 4075694 w 12193149"/>
              <a:gd name="connsiteY159" fmla="*/ 2107143 h 2344739"/>
              <a:gd name="connsiteX160" fmla="*/ 4075575 w 12193149"/>
              <a:gd name="connsiteY160" fmla="*/ 2106844 h 2344739"/>
              <a:gd name="connsiteX161" fmla="*/ 4066658 w 12193149"/>
              <a:gd name="connsiteY161" fmla="*/ 2105400 h 2344739"/>
              <a:gd name="connsiteX162" fmla="*/ 4060102 w 12193149"/>
              <a:gd name="connsiteY162" fmla="*/ 2105618 h 2344739"/>
              <a:gd name="connsiteX163" fmla="*/ 4043512 w 12193149"/>
              <a:gd name="connsiteY163" fmla="*/ 2103997 h 2344739"/>
              <a:gd name="connsiteX164" fmla="*/ 4038145 w 12193149"/>
              <a:gd name="connsiteY164" fmla="*/ 2101563 h 2344739"/>
              <a:gd name="connsiteX165" fmla="*/ 4036511 w 12193149"/>
              <a:gd name="connsiteY165" fmla="*/ 2097896 h 2344739"/>
              <a:gd name="connsiteX166" fmla="*/ 4034926 w 12193149"/>
              <a:gd name="connsiteY166" fmla="*/ 2098131 h 2344739"/>
              <a:gd name="connsiteX167" fmla="*/ 4005686 w 12193149"/>
              <a:gd name="connsiteY167" fmla="*/ 2085563 h 2344739"/>
              <a:gd name="connsiteX168" fmla="*/ 3937994 w 12193149"/>
              <a:gd name="connsiteY168" fmla="*/ 2068106 h 2344739"/>
              <a:gd name="connsiteX169" fmla="*/ 3898423 w 12193149"/>
              <a:gd name="connsiteY169" fmla="*/ 2062451 h 2344739"/>
              <a:gd name="connsiteX170" fmla="*/ 3790908 w 12193149"/>
              <a:gd name="connsiteY170" fmla="*/ 2042213 h 2344739"/>
              <a:gd name="connsiteX171" fmla="*/ 3683661 w 12193149"/>
              <a:gd name="connsiteY171" fmla="*/ 2018290 h 2344739"/>
              <a:gd name="connsiteX172" fmla="*/ 3611183 w 12193149"/>
              <a:gd name="connsiteY172" fmla="*/ 1986019 h 2344739"/>
              <a:gd name="connsiteX173" fmla="*/ 3605003 w 12193149"/>
              <a:gd name="connsiteY173" fmla="*/ 1987381 h 2344739"/>
              <a:gd name="connsiteX174" fmla="*/ 3595884 w 12193149"/>
              <a:gd name="connsiteY174" fmla="*/ 1987545 h 2344739"/>
              <a:gd name="connsiteX175" fmla="*/ 3595649 w 12193149"/>
              <a:gd name="connsiteY175" fmla="*/ 1987276 h 2344739"/>
              <a:gd name="connsiteX176" fmla="*/ 3587126 w 12193149"/>
              <a:gd name="connsiteY176" fmla="*/ 1987966 h 2344739"/>
              <a:gd name="connsiteX177" fmla="*/ 3537283 w 12193149"/>
              <a:gd name="connsiteY177" fmla="*/ 1978267 h 2344739"/>
              <a:gd name="connsiteX178" fmla="*/ 3474371 w 12193149"/>
              <a:gd name="connsiteY178" fmla="*/ 1974606 h 2344739"/>
              <a:gd name="connsiteX179" fmla="*/ 3401876 w 12193149"/>
              <a:gd name="connsiteY179" fmla="*/ 1962558 h 2344739"/>
              <a:gd name="connsiteX180" fmla="*/ 3365036 w 12193149"/>
              <a:gd name="connsiteY180" fmla="*/ 1979510 h 2344739"/>
              <a:gd name="connsiteX181" fmla="*/ 3345174 w 12193149"/>
              <a:gd name="connsiteY181" fmla="*/ 1981192 h 2344739"/>
              <a:gd name="connsiteX182" fmla="*/ 3342846 w 12193149"/>
              <a:gd name="connsiteY182" fmla="*/ 1980217 h 2344739"/>
              <a:gd name="connsiteX183" fmla="*/ 3263504 w 12193149"/>
              <a:gd name="connsiteY183" fmla="*/ 1986094 h 2344739"/>
              <a:gd name="connsiteX184" fmla="*/ 3143704 w 12193149"/>
              <a:gd name="connsiteY184" fmla="*/ 1993869 h 2344739"/>
              <a:gd name="connsiteX185" fmla="*/ 3031439 w 12193149"/>
              <a:gd name="connsiteY185" fmla="*/ 1996512 h 2344739"/>
              <a:gd name="connsiteX186" fmla="*/ 2782717 w 12193149"/>
              <a:gd name="connsiteY186" fmla="*/ 2018333 h 2344739"/>
              <a:gd name="connsiteX187" fmla="*/ 2647675 w 12193149"/>
              <a:gd name="connsiteY187" fmla="*/ 2028869 h 2344739"/>
              <a:gd name="connsiteX188" fmla="*/ 2569176 w 12193149"/>
              <a:gd name="connsiteY188" fmla="*/ 2002628 h 2344739"/>
              <a:gd name="connsiteX189" fmla="*/ 2444403 w 12193149"/>
              <a:gd name="connsiteY189" fmla="*/ 2016529 h 2344739"/>
              <a:gd name="connsiteX190" fmla="*/ 2316260 w 12193149"/>
              <a:gd name="connsiteY190" fmla="*/ 2024996 h 2344739"/>
              <a:gd name="connsiteX191" fmla="*/ 2209726 w 12193149"/>
              <a:gd name="connsiteY191" fmla="*/ 2019763 h 2344739"/>
              <a:gd name="connsiteX192" fmla="*/ 2095813 w 12193149"/>
              <a:gd name="connsiteY192" fmla="*/ 2003052 h 2344739"/>
              <a:gd name="connsiteX193" fmla="*/ 1998504 w 12193149"/>
              <a:gd name="connsiteY193" fmla="*/ 1995032 h 2344739"/>
              <a:gd name="connsiteX194" fmla="*/ 1929320 w 12193149"/>
              <a:gd name="connsiteY194" fmla="*/ 2016977 h 2344739"/>
              <a:gd name="connsiteX195" fmla="*/ 1922798 w 12193149"/>
              <a:gd name="connsiteY195" fmla="*/ 2012146 h 2344739"/>
              <a:gd name="connsiteX196" fmla="*/ 1874228 w 12193149"/>
              <a:gd name="connsiteY196" fmla="*/ 2013741 h 2344739"/>
              <a:gd name="connsiteX197" fmla="*/ 1787803 w 12193149"/>
              <a:gd name="connsiteY197" fmla="*/ 2041363 h 2344739"/>
              <a:gd name="connsiteX198" fmla="*/ 1739352 w 12193149"/>
              <a:gd name="connsiteY198" fmla="*/ 2036312 h 2344739"/>
              <a:gd name="connsiteX199" fmla="*/ 1676219 w 12193149"/>
              <a:gd name="connsiteY199" fmla="*/ 2019963 h 2344739"/>
              <a:gd name="connsiteX200" fmla="*/ 1609817 w 12193149"/>
              <a:gd name="connsiteY200" fmla="*/ 2013066 h 2344739"/>
              <a:gd name="connsiteX201" fmla="*/ 1497258 w 12193149"/>
              <a:gd name="connsiteY201" fmla="*/ 1987476 h 2344739"/>
              <a:gd name="connsiteX202" fmla="*/ 1151127 w 12193149"/>
              <a:gd name="connsiteY202" fmla="*/ 1938041 h 2344739"/>
              <a:gd name="connsiteX203" fmla="*/ 859417 w 12193149"/>
              <a:gd name="connsiteY203" fmla="*/ 1928608 h 2344739"/>
              <a:gd name="connsiteX204" fmla="*/ 838688 w 12193149"/>
              <a:gd name="connsiteY204" fmla="*/ 1929821 h 2344739"/>
              <a:gd name="connsiteX205" fmla="*/ 817957 w 12193149"/>
              <a:gd name="connsiteY205" fmla="*/ 1927857 h 2344739"/>
              <a:gd name="connsiteX206" fmla="*/ 812654 w 12193149"/>
              <a:gd name="connsiteY206" fmla="*/ 1930751 h 2344739"/>
              <a:gd name="connsiteX207" fmla="*/ 721195 w 12193149"/>
              <a:gd name="connsiteY207" fmla="*/ 1929661 h 2344739"/>
              <a:gd name="connsiteX208" fmla="*/ 720890 w 12193149"/>
              <a:gd name="connsiteY208" fmla="*/ 1928399 h 2344739"/>
              <a:gd name="connsiteX209" fmla="*/ 710023 w 12193149"/>
              <a:gd name="connsiteY209" fmla="*/ 1922722 h 2344739"/>
              <a:gd name="connsiteX210" fmla="*/ 597940 w 12193149"/>
              <a:gd name="connsiteY210" fmla="*/ 1879864 h 2344739"/>
              <a:gd name="connsiteX211" fmla="*/ 579683 w 12193149"/>
              <a:gd name="connsiteY211" fmla="*/ 1877212 h 2344739"/>
              <a:gd name="connsiteX212" fmla="*/ 572865 w 12193149"/>
              <a:gd name="connsiteY212" fmla="*/ 1877401 h 2344739"/>
              <a:gd name="connsiteX213" fmla="*/ 446247 w 12193149"/>
              <a:gd name="connsiteY213" fmla="*/ 1839371 h 2344739"/>
              <a:gd name="connsiteX214" fmla="*/ 405163 w 12193149"/>
              <a:gd name="connsiteY214" fmla="*/ 1833548 h 2344739"/>
              <a:gd name="connsiteX215" fmla="*/ 293583 w 12193149"/>
              <a:gd name="connsiteY215" fmla="*/ 1812852 h 2344739"/>
              <a:gd name="connsiteX216" fmla="*/ 119529 w 12193149"/>
              <a:gd name="connsiteY216" fmla="*/ 1761047 h 2344739"/>
              <a:gd name="connsiteX217" fmla="*/ 16674 w 12193149"/>
              <a:gd name="connsiteY217" fmla="*/ 1758191 h 2344739"/>
              <a:gd name="connsiteX218" fmla="*/ 1150 w 12193149"/>
              <a:gd name="connsiteY218" fmla="*/ 1752722 h 2344739"/>
              <a:gd name="connsiteX219" fmla="*/ 1148 w 12193149"/>
              <a:gd name="connsiteY219" fmla="*/ 222213 h 2344739"/>
              <a:gd name="connsiteX220" fmla="*/ 1148 w 12193149"/>
              <a:gd name="connsiteY220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749767 w 12193149"/>
              <a:gd name="connsiteY23" fmla="*/ 872002 h 2344739"/>
              <a:gd name="connsiteX24" fmla="*/ 11590693 w 12193149"/>
              <a:gd name="connsiteY24" fmla="*/ 963777 h 2344739"/>
              <a:gd name="connsiteX25" fmla="*/ 11506817 w 12193149"/>
              <a:gd name="connsiteY25" fmla="*/ 1033623 h 2344739"/>
              <a:gd name="connsiteX26" fmla="*/ 11280332 w 12193149"/>
              <a:gd name="connsiteY26" fmla="*/ 1223571 h 2344739"/>
              <a:gd name="connsiteX27" fmla="*/ 11228309 w 12193149"/>
              <a:gd name="connsiteY27" fmla="*/ 1276236 h 2344739"/>
              <a:gd name="connsiteX28" fmla="*/ 11218087 w 12193149"/>
              <a:gd name="connsiteY28" fmla="*/ 1275961 h 2344739"/>
              <a:gd name="connsiteX29" fmla="*/ 11217184 w 12193149"/>
              <a:gd name="connsiteY29" fmla="*/ 1275018 h 2344739"/>
              <a:gd name="connsiteX30" fmla="*/ 11188885 w 12193149"/>
              <a:gd name="connsiteY30" fmla="*/ 1292383 h 2344739"/>
              <a:gd name="connsiteX31" fmla="*/ 11184501 w 12193149"/>
              <a:gd name="connsiteY31" fmla="*/ 1292525 h 2344739"/>
              <a:gd name="connsiteX32" fmla="*/ 11166854 w 12193149"/>
              <a:gd name="connsiteY32" fmla="*/ 1306612 h 2344739"/>
              <a:gd name="connsiteX33" fmla="*/ 11157311 w 12193149"/>
              <a:gd name="connsiteY33" fmla="*/ 1312414 h 2344739"/>
              <a:gd name="connsiteX34" fmla="*/ 11155496 w 12193149"/>
              <a:gd name="connsiteY34" fmla="*/ 1317097 h 2344739"/>
              <a:gd name="connsiteX35" fmla="*/ 11140961 w 12193149"/>
              <a:gd name="connsiteY35" fmla="*/ 1324115 h 2344739"/>
              <a:gd name="connsiteX36" fmla="*/ 11138961 w 12193149"/>
              <a:gd name="connsiteY36" fmla="*/ 1323772 h 2344739"/>
              <a:gd name="connsiteX37" fmla="*/ 11128208 w 12193149"/>
              <a:gd name="connsiteY37" fmla="*/ 1333832 h 2344739"/>
              <a:gd name="connsiteX38" fmla="*/ 11120691 w 12193149"/>
              <a:gd name="connsiteY38" fmla="*/ 1347424 h 2344739"/>
              <a:gd name="connsiteX39" fmla="*/ 10894683 w 12193149"/>
              <a:gd name="connsiteY39" fmla="*/ 1473399 h 2344739"/>
              <a:gd name="connsiteX40" fmla="*/ 10773300 w 12193149"/>
              <a:gd name="connsiteY40" fmla="*/ 1523191 h 2344739"/>
              <a:gd name="connsiteX41" fmla="*/ 10627668 w 12193149"/>
              <a:gd name="connsiteY41" fmla="*/ 1559229 h 2344739"/>
              <a:gd name="connsiteX42" fmla="*/ 10581895 w 12193149"/>
              <a:gd name="connsiteY42" fmla="*/ 1568689 h 2344739"/>
              <a:gd name="connsiteX43" fmla="*/ 10547790 w 12193149"/>
              <a:gd name="connsiteY43" fmla="*/ 1598423 h 2344739"/>
              <a:gd name="connsiteX44" fmla="*/ 10529643 w 12193149"/>
              <a:gd name="connsiteY44" fmla="*/ 1596907 h 2344739"/>
              <a:gd name="connsiteX45" fmla="*/ 10526446 w 12193149"/>
              <a:gd name="connsiteY45" fmla="*/ 1596411 h 2344739"/>
              <a:gd name="connsiteX46" fmla="*/ 10515129 w 12193149"/>
              <a:gd name="connsiteY46" fmla="*/ 1599537 h 2344739"/>
              <a:gd name="connsiteX47" fmla="*/ 10491735 w 12193149"/>
              <a:gd name="connsiteY47" fmla="*/ 1594156 h 2344739"/>
              <a:gd name="connsiteX48" fmla="*/ 10471418 w 12193149"/>
              <a:gd name="connsiteY48" fmla="*/ 1601693 h 2344739"/>
              <a:gd name="connsiteX49" fmla="*/ 10377042 w 12193149"/>
              <a:gd name="connsiteY49" fmla="*/ 1644598 h 2344739"/>
              <a:gd name="connsiteX50" fmla="*/ 10319338 w 12193149"/>
              <a:gd name="connsiteY50" fmla="*/ 1666221 h 2344739"/>
              <a:gd name="connsiteX51" fmla="*/ 10295467 w 12193149"/>
              <a:gd name="connsiteY51" fmla="*/ 1668079 h 2344739"/>
              <a:gd name="connsiteX52" fmla="*/ 10263443 w 12193149"/>
              <a:gd name="connsiteY52" fmla="*/ 1674948 h 2344739"/>
              <a:gd name="connsiteX53" fmla="*/ 10205418 w 12193149"/>
              <a:gd name="connsiteY53" fmla="*/ 1682149 h 2344739"/>
              <a:gd name="connsiteX54" fmla="*/ 10177759 w 12193149"/>
              <a:gd name="connsiteY54" fmla="*/ 1692943 h 2344739"/>
              <a:gd name="connsiteX55" fmla="*/ 10165070 w 12193149"/>
              <a:gd name="connsiteY55" fmla="*/ 1693739 h 2344739"/>
              <a:gd name="connsiteX56" fmla="*/ 10156308 w 12193149"/>
              <a:gd name="connsiteY56" fmla="*/ 1707487 h 2344739"/>
              <a:gd name="connsiteX57" fmla="*/ 10118267 w 12193149"/>
              <a:gd name="connsiteY57" fmla="*/ 1731142 h 2344739"/>
              <a:gd name="connsiteX58" fmla="*/ 10083317 w 12193149"/>
              <a:gd name="connsiteY58" fmla="*/ 1743296 h 2344739"/>
              <a:gd name="connsiteX59" fmla="*/ 10040388 w 12193149"/>
              <a:gd name="connsiteY59" fmla="*/ 1741632 h 2344739"/>
              <a:gd name="connsiteX60" fmla="*/ 9961167 w 12193149"/>
              <a:gd name="connsiteY60" fmla="*/ 1757147 h 2344739"/>
              <a:gd name="connsiteX61" fmla="*/ 9848940 w 12193149"/>
              <a:gd name="connsiteY61" fmla="*/ 1763915 h 2344739"/>
              <a:gd name="connsiteX62" fmla="*/ 9729457 w 12193149"/>
              <a:gd name="connsiteY62" fmla="*/ 1784122 h 2344739"/>
              <a:gd name="connsiteX63" fmla="*/ 9613704 w 12193149"/>
              <a:gd name="connsiteY63" fmla="*/ 1812371 h 2344739"/>
              <a:gd name="connsiteX64" fmla="*/ 9338590 w 12193149"/>
              <a:gd name="connsiteY64" fmla="*/ 1869293 h 2344739"/>
              <a:gd name="connsiteX65" fmla="*/ 9232518 w 12193149"/>
              <a:gd name="connsiteY65" fmla="*/ 1893149 h 2344739"/>
              <a:gd name="connsiteX66" fmla="*/ 9156690 w 12193149"/>
              <a:gd name="connsiteY66" fmla="*/ 1903228 h 2344739"/>
              <a:gd name="connsiteX67" fmla="*/ 9054601 w 12193149"/>
              <a:gd name="connsiteY67" fmla="*/ 1910755 h 2344739"/>
              <a:gd name="connsiteX68" fmla="*/ 9006634 w 12193149"/>
              <a:gd name="connsiteY68" fmla="*/ 1914040 h 2344739"/>
              <a:gd name="connsiteX69" fmla="*/ 9006349 w 12193149"/>
              <a:gd name="connsiteY69" fmla="*/ 1913800 h 2344739"/>
              <a:gd name="connsiteX70" fmla="*/ 8997380 w 12193149"/>
              <a:gd name="connsiteY70" fmla="*/ 1915011 h 2344739"/>
              <a:gd name="connsiteX71" fmla="*/ 8991542 w 12193149"/>
              <a:gd name="connsiteY71" fmla="*/ 1917072 h 2344739"/>
              <a:gd name="connsiteX72" fmla="*/ 8975485 w 12193149"/>
              <a:gd name="connsiteY72" fmla="*/ 1920298 h 2344739"/>
              <a:gd name="connsiteX73" fmla="*/ 8969159 w 12193149"/>
              <a:gd name="connsiteY73" fmla="*/ 1919598 h 2344739"/>
              <a:gd name="connsiteX74" fmla="*/ 8964196 w 12193149"/>
              <a:gd name="connsiteY74" fmla="*/ 1917373 h 2344739"/>
              <a:gd name="connsiteX75" fmla="*/ 8930136 w 12193149"/>
              <a:gd name="connsiteY75" fmla="*/ 1914185 h 2344739"/>
              <a:gd name="connsiteX76" fmla="*/ 8753592 w 12193149"/>
              <a:gd name="connsiteY76" fmla="*/ 1933417 h 2344739"/>
              <a:gd name="connsiteX77" fmla="*/ 8708995 w 12193149"/>
              <a:gd name="connsiteY77" fmla="*/ 1935518 h 2344739"/>
              <a:gd name="connsiteX78" fmla="*/ 8597219 w 12193149"/>
              <a:gd name="connsiteY78" fmla="*/ 1944090 h 2344739"/>
              <a:gd name="connsiteX79" fmla="*/ 8526378 w 12193149"/>
              <a:gd name="connsiteY79" fmla="*/ 1929248 h 2344739"/>
              <a:gd name="connsiteX80" fmla="*/ 8512131 w 12193149"/>
              <a:gd name="connsiteY80" fmla="*/ 1935163 h 2344739"/>
              <a:gd name="connsiteX81" fmla="*/ 8507315 w 12193149"/>
              <a:gd name="connsiteY81" fmla="*/ 1938164 h 2344739"/>
              <a:gd name="connsiteX82" fmla="*/ 8499116 w 12193149"/>
              <a:gd name="connsiteY82" fmla="*/ 1940902 h 2344739"/>
              <a:gd name="connsiteX83" fmla="*/ 8498742 w 12193149"/>
              <a:gd name="connsiteY83" fmla="*/ 1940723 h 2344739"/>
              <a:gd name="connsiteX84" fmla="*/ 8491397 w 12193149"/>
              <a:gd name="connsiteY84" fmla="*/ 1943773 h 2344739"/>
              <a:gd name="connsiteX85" fmla="*/ 8368330 w 12193149"/>
              <a:gd name="connsiteY85" fmla="*/ 1957815 h 2344739"/>
              <a:gd name="connsiteX86" fmla="*/ 8354947 w 12193149"/>
              <a:gd name="connsiteY86" fmla="*/ 1958009 h 2344739"/>
              <a:gd name="connsiteX87" fmla="*/ 8321252 w 12193149"/>
              <a:gd name="connsiteY87" fmla="*/ 1974587 h 2344739"/>
              <a:gd name="connsiteX88" fmla="*/ 8315581 w 12193149"/>
              <a:gd name="connsiteY88" fmla="*/ 1974913 h 2344739"/>
              <a:gd name="connsiteX89" fmla="*/ 8296322 w 12193149"/>
              <a:gd name="connsiteY89" fmla="*/ 1988808 h 2344739"/>
              <a:gd name="connsiteX90" fmla="*/ 8285424 w 12193149"/>
              <a:gd name="connsiteY90" fmla="*/ 1994631 h 2344739"/>
              <a:gd name="connsiteX91" fmla="*/ 8284298 w 12193149"/>
              <a:gd name="connsiteY91" fmla="*/ 1999074 h 2344739"/>
              <a:gd name="connsiteX92" fmla="*/ 8267224 w 12193149"/>
              <a:gd name="connsiteY92" fmla="*/ 2006249 h 2344739"/>
              <a:gd name="connsiteX93" fmla="*/ 8264525 w 12193149"/>
              <a:gd name="connsiteY93" fmla="*/ 2006019 h 2344739"/>
              <a:gd name="connsiteX94" fmla="*/ 8253181 w 12193149"/>
              <a:gd name="connsiteY94" fmla="*/ 2015862 h 2344739"/>
              <a:gd name="connsiteX95" fmla="*/ 8246982 w 12193149"/>
              <a:gd name="connsiteY95" fmla="*/ 2028854 h 2344739"/>
              <a:gd name="connsiteX96" fmla="*/ 8091420 w 12193149"/>
              <a:gd name="connsiteY96" fmla="*/ 2075015 h 2344739"/>
              <a:gd name="connsiteX97" fmla="*/ 7906555 w 12193149"/>
              <a:gd name="connsiteY97" fmla="*/ 2116988 h 2344739"/>
              <a:gd name="connsiteX98" fmla="*/ 7719893 w 12193149"/>
              <a:gd name="connsiteY98" fmla="*/ 2142703 h 2344739"/>
              <a:gd name="connsiteX99" fmla="*/ 7615495 w 12193149"/>
              <a:gd name="connsiteY99" fmla="*/ 2139232 h 2344739"/>
              <a:gd name="connsiteX100" fmla="*/ 7528691 w 12193149"/>
              <a:gd name="connsiteY100" fmla="*/ 2145060 h 2344739"/>
              <a:gd name="connsiteX101" fmla="*/ 7520719 w 12193149"/>
              <a:gd name="connsiteY101" fmla="*/ 2147613 h 2344739"/>
              <a:gd name="connsiteX102" fmla="*/ 7508559 w 12193149"/>
              <a:gd name="connsiteY102" fmla="*/ 2148948 h 2344739"/>
              <a:gd name="connsiteX103" fmla="*/ 7508188 w 12193149"/>
              <a:gd name="connsiteY103" fmla="*/ 2148621 h 2344739"/>
              <a:gd name="connsiteX104" fmla="*/ 7496943 w 12193149"/>
              <a:gd name="connsiteY104" fmla="*/ 2150573 h 2344739"/>
              <a:gd name="connsiteX105" fmla="*/ 7219707 w 12193149"/>
              <a:gd name="connsiteY105" fmla="*/ 2156680 h 2344739"/>
              <a:gd name="connsiteX106" fmla="*/ 7202249 w 12193149"/>
              <a:gd name="connsiteY106" fmla="*/ 2161230 h 2344739"/>
              <a:gd name="connsiteX107" fmla="*/ 7198152 w 12193149"/>
              <a:gd name="connsiteY107" fmla="*/ 2166588 h 2344739"/>
              <a:gd name="connsiteX108" fmla="*/ 7171956 w 12193149"/>
              <a:gd name="connsiteY108" fmla="*/ 2171236 h 2344739"/>
              <a:gd name="connsiteX109" fmla="*/ 7098136 w 12193149"/>
              <a:gd name="connsiteY109" fmla="*/ 2183464 h 2344739"/>
              <a:gd name="connsiteX110" fmla="*/ 7019644 w 12193149"/>
              <a:gd name="connsiteY110" fmla="*/ 2183090 h 2344739"/>
              <a:gd name="connsiteX111" fmla="*/ 6905294 w 12193149"/>
              <a:gd name="connsiteY111" fmla="*/ 2212596 h 2344739"/>
              <a:gd name="connsiteX112" fmla="*/ 6709370 w 12193149"/>
              <a:gd name="connsiteY112" fmla="*/ 2240551 h 2344739"/>
              <a:gd name="connsiteX113" fmla="*/ 6550602 w 12193149"/>
              <a:gd name="connsiteY113" fmla="*/ 2269327 h 2344739"/>
              <a:gd name="connsiteX114" fmla="*/ 6318708 w 12193149"/>
              <a:gd name="connsiteY114" fmla="*/ 2316127 h 2344739"/>
              <a:gd name="connsiteX115" fmla="*/ 6169822 w 12193149"/>
              <a:gd name="connsiteY115" fmla="*/ 2318214 h 2344739"/>
              <a:gd name="connsiteX116" fmla="*/ 6074996 w 12193149"/>
              <a:gd name="connsiteY116" fmla="*/ 2338676 h 2344739"/>
              <a:gd name="connsiteX117" fmla="*/ 6069677 w 12193149"/>
              <a:gd name="connsiteY117" fmla="*/ 2337139 h 2344739"/>
              <a:gd name="connsiteX118" fmla="*/ 6049786 w 12193149"/>
              <a:gd name="connsiteY118" fmla="*/ 2337822 h 2344739"/>
              <a:gd name="connsiteX119" fmla="*/ 6042433 w 12193149"/>
              <a:gd name="connsiteY119" fmla="*/ 2329473 h 2344739"/>
              <a:gd name="connsiteX120" fmla="*/ 6011238 w 12193149"/>
              <a:gd name="connsiteY120" fmla="*/ 2324380 h 2344739"/>
              <a:gd name="connsiteX121" fmla="*/ 5958523 w 12193149"/>
              <a:gd name="connsiteY121" fmla="*/ 2328024 h 2344739"/>
              <a:gd name="connsiteX122" fmla="*/ 5760067 w 12193149"/>
              <a:gd name="connsiteY122" fmla="*/ 2343716 h 2344739"/>
              <a:gd name="connsiteX123" fmla="*/ 5628108 w 12193149"/>
              <a:gd name="connsiteY123" fmla="*/ 2344739 h 2344739"/>
              <a:gd name="connsiteX124" fmla="*/ 5472054 w 12193149"/>
              <a:gd name="connsiteY124" fmla="*/ 2330719 h 2344739"/>
              <a:gd name="connsiteX125" fmla="*/ 5433909 w 12193149"/>
              <a:gd name="connsiteY125" fmla="*/ 2319466 h 2344739"/>
              <a:gd name="connsiteX126" fmla="*/ 5382817 w 12193149"/>
              <a:gd name="connsiteY126" fmla="*/ 2301764 h 2344739"/>
              <a:gd name="connsiteX127" fmla="*/ 5262912 w 12193149"/>
              <a:gd name="connsiteY127" fmla="*/ 2281347 h 2344739"/>
              <a:gd name="connsiteX128" fmla="*/ 5224109 w 12193149"/>
              <a:gd name="connsiteY128" fmla="*/ 2270223 h 2344739"/>
              <a:gd name="connsiteX129" fmla="*/ 5175808 w 12193149"/>
              <a:gd name="connsiteY129" fmla="*/ 2267233 h 2344739"/>
              <a:gd name="connsiteX130" fmla="*/ 5157702 w 12193149"/>
              <a:gd name="connsiteY130" fmla="*/ 2260010 h 2344739"/>
              <a:gd name="connsiteX131" fmla="*/ 5143747 w 12193149"/>
              <a:gd name="connsiteY131" fmla="*/ 2256610 h 2344739"/>
              <a:gd name="connsiteX132" fmla="*/ 5140744 w 12193149"/>
              <a:gd name="connsiteY132" fmla="*/ 2254509 h 2344739"/>
              <a:gd name="connsiteX133" fmla="*/ 5122807 w 12193149"/>
              <a:gd name="connsiteY133" fmla="*/ 2243656 h 2344739"/>
              <a:gd name="connsiteX134" fmla="*/ 5066938 w 12193149"/>
              <a:gd name="connsiteY134" fmla="*/ 2250227 h 2344739"/>
              <a:gd name="connsiteX135" fmla="*/ 5012662 w 12193149"/>
              <a:gd name="connsiteY135" fmla="*/ 2233846 h 2344739"/>
              <a:gd name="connsiteX136" fmla="*/ 4841589 w 12193149"/>
              <a:gd name="connsiteY136" fmla="*/ 2209829 h 2344739"/>
              <a:gd name="connsiteX137" fmla="*/ 4763595 w 12193149"/>
              <a:gd name="connsiteY137" fmla="*/ 2182061 h 2344739"/>
              <a:gd name="connsiteX138" fmla="*/ 4724334 w 12193149"/>
              <a:gd name="connsiteY138" fmla="*/ 2173047 h 2344739"/>
              <a:gd name="connsiteX139" fmla="*/ 4722324 w 12193149"/>
              <a:gd name="connsiteY139" fmla="*/ 2172298 h 2344739"/>
              <a:gd name="connsiteX140" fmla="*/ 4723259 w 12193149"/>
              <a:gd name="connsiteY140" fmla="*/ 2172087 h 2344739"/>
              <a:gd name="connsiteX141" fmla="*/ 4718350 w 12193149"/>
              <a:gd name="connsiteY141" fmla="*/ 2170817 h 2344739"/>
              <a:gd name="connsiteX142" fmla="*/ 4722324 w 12193149"/>
              <a:gd name="connsiteY142" fmla="*/ 2172298 h 2344739"/>
              <a:gd name="connsiteX143" fmla="*/ 4716674 w 12193149"/>
              <a:gd name="connsiteY143" fmla="*/ 2173573 h 2344739"/>
              <a:gd name="connsiteX144" fmla="*/ 4516962 w 12193149"/>
              <a:gd name="connsiteY144" fmla="*/ 2163671 h 2344739"/>
              <a:gd name="connsiteX145" fmla="*/ 4429691 w 12193149"/>
              <a:gd name="connsiteY145" fmla="*/ 2153020 h 2344739"/>
              <a:gd name="connsiteX146" fmla="*/ 4364023 w 12193149"/>
              <a:gd name="connsiteY146" fmla="*/ 2151674 h 2344739"/>
              <a:gd name="connsiteX147" fmla="*/ 4318114 w 12193149"/>
              <a:gd name="connsiteY147" fmla="*/ 2158289 h 2344739"/>
              <a:gd name="connsiteX148" fmla="*/ 4316258 w 12193149"/>
              <a:gd name="connsiteY148" fmla="*/ 2156948 h 2344739"/>
              <a:gd name="connsiteX149" fmla="*/ 4296292 w 12193149"/>
              <a:gd name="connsiteY149" fmla="*/ 2155069 h 2344739"/>
              <a:gd name="connsiteX150" fmla="*/ 4291212 w 12193149"/>
              <a:gd name="connsiteY150" fmla="*/ 2157986 h 2344739"/>
              <a:gd name="connsiteX151" fmla="*/ 4277290 w 12193149"/>
              <a:gd name="connsiteY151" fmla="*/ 2157740 h 2344739"/>
              <a:gd name="connsiteX152" fmla="*/ 4249265 w 12193149"/>
              <a:gd name="connsiteY152" fmla="*/ 2160064 h 2344739"/>
              <a:gd name="connsiteX153" fmla="*/ 4203199 w 12193149"/>
              <a:gd name="connsiteY153" fmla="*/ 2157269 h 2344739"/>
              <a:gd name="connsiteX154" fmla="*/ 4202893 w 12193149"/>
              <a:gd name="connsiteY154" fmla="*/ 2156010 h 2344739"/>
              <a:gd name="connsiteX155" fmla="*/ 4192396 w 12193149"/>
              <a:gd name="connsiteY155" fmla="*/ 2150376 h 2344739"/>
              <a:gd name="connsiteX156" fmla="*/ 4143893 w 12193149"/>
              <a:gd name="connsiteY156" fmla="*/ 2134511 h 2344739"/>
              <a:gd name="connsiteX157" fmla="*/ 4084245 w 12193149"/>
              <a:gd name="connsiteY157" fmla="*/ 2107978 h 2344739"/>
              <a:gd name="connsiteX158" fmla="*/ 4075694 w 12193149"/>
              <a:gd name="connsiteY158" fmla="*/ 2107143 h 2344739"/>
              <a:gd name="connsiteX159" fmla="*/ 4075575 w 12193149"/>
              <a:gd name="connsiteY159" fmla="*/ 2106844 h 2344739"/>
              <a:gd name="connsiteX160" fmla="*/ 4066658 w 12193149"/>
              <a:gd name="connsiteY160" fmla="*/ 2105400 h 2344739"/>
              <a:gd name="connsiteX161" fmla="*/ 4060102 w 12193149"/>
              <a:gd name="connsiteY161" fmla="*/ 2105618 h 2344739"/>
              <a:gd name="connsiteX162" fmla="*/ 4043512 w 12193149"/>
              <a:gd name="connsiteY162" fmla="*/ 2103997 h 2344739"/>
              <a:gd name="connsiteX163" fmla="*/ 4038145 w 12193149"/>
              <a:gd name="connsiteY163" fmla="*/ 2101563 h 2344739"/>
              <a:gd name="connsiteX164" fmla="*/ 4036511 w 12193149"/>
              <a:gd name="connsiteY164" fmla="*/ 2097896 h 2344739"/>
              <a:gd name="connsiteX165" fmla="*/ 4034926 w 12193149"/>
              <a:gd name="connsiteY165" fmla="*/ 2098131 h 2344739"/>
              <a:gd name="connsiteX166" fmla="*/ 4005686 w 12193149"/>
              <a:gd name="connsiteY166" fmla="*/ 2085563 h 2344739"/>
              <a:gd name="connsiteX167" fmla="*/ 3937994 w 12193149"/>
              <a:gd name="connsiteY167" fmla="*/ 2068106 h 2344739"/>
              <a:gd name="connsiteX168" fmla="*/ 3898423 w 12193149"/>
              <a:gd name="connsiteY168" fmla="*/ 2062451 h 2344739"/>
              <a:gd name="connsiteX169" fmla="*/ 3790908 w 12193149"/>
              <a:gd name="connsiteY169" fmla="*/ 2042213 h 2344739"/>
              <a:gd name="connsiteX170" fmla="*/ 3683661 w 12193149"/>
              <a:gd name="connsiteY170" fmla="*/ 2018290 h 2344739"/>
              <a:gd name="connsiteX171" fmla="*/ 3611183 w 12193149"/>
              <a:gd name="connsiteY171" fmla="*/ 1986019 h 2344739"/>
              <a:gd name="connsiteX172" fmla="*/ 3605003 w 12193149"/>
              <a:gd name="connsiteY172" fmla="*/ 1987381 h 2344739"/>
              <a:gd name="connsiteX173" fmla="*/ 3595884 w 12193149"/>
              <a:gd name="connsiteY173" fmla="*/ 1987545 h 2344739"/>
              <a:gd name="connsiteX174" fmla="*/ 3595649 w 12193149"/>
              <a:gd name="connsiteY174" fmla="*/ 1987276 h 2344739"/>
              <a:gd name="connsiteX175" fmla="*/ 3587126 w 12193149"/>
              <a:gd name="connsiteY175" fmla="*/ 1987966 h 2344739"/>
              <a:gd name="connsiteX176" fmla="*/ 3537283 w 12193149"/>
              <a:gd name="connsiteY176" fmla="*/ 1978267 h 2344739"/>
              <a:gd name="connsiteX177" fmla="*/ 3474371 w 12193149"/>
              <a:gd name="connsiteY177" fmla="*/ 1974606 h 2344739"/>
              <a:gd name="connsiteX178" fmla="*/ 3401876 w 12193149"/>
              <a:gd name="connsiteY178" fmla="*/ 1962558 h 2344739"/>
              <a:gd name="connsiteX179" fmla="*/ 3365036 w 12193149"/>
              <a:gd name="connsiteY179" fmla="*/ 1979510 h 2344739"/>
              <a:gd name="connsiteX180" fmla="*/ 3345174 w 12193149"/>
              <a:gd name="connsiteY180" fmla="*/ 1981192 h 2344739"/>
              <a:gd name="connsiteX181" fmla="*/ 3342846 w 12193149"/>
              <a:gd name="connsiteY181" fmla="*/ 1980217 h 2344739"/>
              <a:gd name="connsiteX182" fmla="*/ 3263504 w 12193149"/>
              <a:gd name="connsiteY182" fmla="*/ 1986094 h 2344739"/>
              <a:gd name="connsiteX183" fmla="*/ 3143704 w 12193149"/>
              <a:gd name="connsiteY183" fmla="*/ 1993869 h 2344739"/>
              <a:gd name="connsiteX184" fmla="*/ 3031439 w 12193149"/>
              <a:gd name="connsiteY184" fmla="*/ 1996512 h 2344739"/>
              <a:gd name="connsiteX185" fmla="*/ 2782717 w 12193149"/>
              <a:gd name="connsiteY185" fmla="*/ 2018333 h 2344739"/>
              <a:gd name="connsiteX186" fmla="*/ 2647675 w 12193149"/>
              <a:gd name="connsiteY186" fmla="*/ 2028869 h 2344739"/>
              <a:gd name="connsiteX187" fmla="*/ 2569176 w 12193149"/>
              <a:gd name="connsiteY187" fmla="*/ 2002628 h 2344739"/>
              <a:gd name="connsiteX188" fmla="*/ 2444403 w 12193149"/>
              <a:gd name="connsiteY188" fmla="*/ 2016529 h 2344739"/>
              <a:gd name="connsiteX189" fmla="*/ 2316260 w 12193149"/>
              <a:gd name="connsiteY189" fmla="*/ 2024996 h 2344739"/>
              <a:gd name="connsiteX190" fmla="*/ 2209726 w 12193149"/>
              <a:gd name="connsiteY190" fmla="*/ 2019763 h 2344739"/>
              <a:gd name="connsiteX191" fmla="*/ 2095813 w 12193149"/>
              <a:gd name="connsiteY191" fmla="*/ 2003052 h 2344739"/>
              <a:gd name="connsiteX192" fmla="*/ 1998504 w 12193149"/>
              <a:gd name="connsiteY192" fmla="*/ 1995032 h 2344739"/>
              <a:gd name="connsiteX193" fmla="*/ 1929320 w 12193149"/>
              <a:gd name="connsiteY193" fmla="*/ 2016977 h 2344739"/>
              <a:gd name="connsiteX194" fmla="*/ 1922798 w 12193149"/>
              <a:gd name="connsiteY194" fmla="*/ 2012146 h 2344739"/>
              <a:gd name="connsiteX195" fmla="*/ 1874228 w 12193149"/>
              <a:gd name="connsiteY195" fmla="*/ 2013741 h 2344739"/>
              <a:gd name="connsiteX196" fmla="*/ 1787803 w 12193149"/>
              <a:gd name="connsiteY196" fmla="*/ 2041363 h 2344739"/>
              <a:gd name="connsiteX197" fmla="*/ 1739352 w 12193149"/>
              <a:gd name="connsiteY197" fmla="*/ 2036312 h 2344739"/>
              <a:gd name="connsiteX198" fmla="*/ 1676219 w 12193149"/>
              <a:gd name="connsiteY198" fmla="*/ 2019963 h 2344739"/>
              <a:gd name="connsiteX199" fmla="*/ 1609817 w 12193149"/>
              <a:gd name="connsiteY199" fmla="*/ 2013066 h 2344739"/>
              <a:gd name="connsiteX200" fmla="*/ 1497258 w 12193149"/>
              <a:gd name="connsiteY200" fmla="*/ 1987476 h 2344739"/>
              <a:gd name="connsiteX201" fmla="*/ 1151127 w 12193149"/>
              <a:gd name="connsiteY201" fmla="*/ 1938041 h 2344739"/>
              <a:gd name="connsiteX202" fmla="*/ 859417 w 12193149"/>
              <a:gd name="connsiteY202" fmla="*/ 1928608 h 2344739"/>
              <a:gd name="connsiteX203" fmla="*/ 838688 w 12193149"/>
              <a:gd name="connsiteY203" fmla="*/ 1929821 h 2344739"/>
              <a:gd name="connsiteX204" fmla="*/ 817957 w 12193149"/>
              <a:gd name="connsiteY204" fmla="*/ 1927857 h 2344739"/>
              <a:gd name="connsiteX205" fmla="*/ 812654 w 12193149"/>
              <a:gd name="connsiteY205" fmla="*/ 1930751 h 2344739"/>
              <a:gd name="connsiteX206" fmla="*/ 721195 w 12193149"/>
              <a:gd name="connsiteY206" fmla="*/ 1929661 h 2344739"/>
              <a:gd name="connsiteX207" fmla="*/ 720890 w 12193149"/>
              <a:gd name="connsiteY207" fmla="*/ 1928399 h 2344739"/>
              <a:gd name="connsiteX208" fmla="*/ 710023 w 12193149"/>
              <a:gd name="connsiteY208" fmla="*/ 1922722 h 2344739"/>
              <a:gd name="connsiteX209" fmla="*/ 597940 w 12193149"/>
              <a:gd name="connsiteY209" fmla="*/ 1879864 h 2344739"/>
              <a:gd name="connsiteX210" fmla="*/ 579683 w 12193149"/>
              <a:gd name="connsiteY210" fmla="*/ 1877212 h 2344739"/>
              <a:gd name="connsiteX211" fmla="*/ 572865 w 12193149"/>
              <a:gd name="connsiteY211" fmla="*/ 1877401 h 2344739"/>
              <a:gd name="connsiteX212" fmla="*/ 446247 w 12193149"/>
              <a:gd name="connsiteY212" fmla="*/ 1839371 h 2344739"/>
              <a:gd name="connsiteX213" fmla="*/ 405163 w 12193149"/>
              <a:gd name="connsiteY213" fmla="*/ 1833548 h 2344739"/>
              <a:gd name="connsiteX214" fmla="*/ 293583 w 12193149"/>
              <a:gd name="connsiteY214" fmla="*/ 1812852 h 2344739"/>
              <a:gd name="connsiteX215" fmla="*/ 119529 w 12193149"/>
              <a:gd name="connsiteY215" fmla="*/ 1761047 h 2344739"/>
              <a:gd name="connsiteX216" fmla="*/ 16674 w 12193149"/>
              <a:gd name="connsiteY216" fmla="*/ 1758191 h 2344739"/>
              <a:gd name="connsiteX217" fmla="*/ 1150 w 12193149"/>
              <a:gd name="connsiteY217" fmla="*/ 1752722 h 2344739"/>
              <a:gd name="connsiteX218" fmla="*/ 1148 w 12193149"/>
              <a:gd name="connsiteY218" fmla="*/ 222213 h 2344739"/>
              <a:gd name="connsiteX219" fmla="*/ 1148 w 12193149"/>
              <a:gd name="connsiteY219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8 w 12193149"/>
              <a:gd name="connsiteY3" fmla="*/ 389190 h 2344739"/>
              <a:gd name="connsiteX4" fmla="*/ 12193149 w 12193149"/>
              <a:gd name="connsiteY4" fmla="*/ 579739 h 2344739"/>
              <a:gd name="connsiteX5" fmla="*/ 12185986 w 12193149"/>
              <a:gd name="connsiteY5" fmla="*/ 584189 h 2344739"/>
              <a:gd name="connsiteX6" fmla="*/ 12156363 w 12193149"/>
              <a:gd name="connsiteY6" fmla="*/ 597366 h 2344739"/>
              <a:gd name="connsiteX7" fmla="*/ 12139215 w 12193149"/>
              <a:gd name="connsiteY7" fmla="*/ 623179 h 2344739"/>
              <a:gd name="connsiteX8" fmla="*/ 12126327 w 12193149"/>
              <a:gd name="connsiteY8" fmla="*/ 624690 h 2344739"/>
              <a:gd name="connsiteX9" fmla="*/ 12124007 w 12193149"/>
              <a:gd name="connsiteY9" fmla="*/ 624794 h 2344739"/>
              <a:gd name="connsiteX10" fmla="*/ 12116854 w 12193149"/>
              <a:gd name="connsiteY10" fmla="*/ 628608 h 2344739"/>
              <a:gd name="connsiteX11" fmla="*/ 12099497 w 12193149"/>
              <a:gd name="connsiteY11" fmla="*/ 628139 h 2344739"/>
              <a:gd name="connsiteX12" fmla="*/ 12087073 w 12193149"/>
              <a:gd name="connsiteY12" fmla="*/ 636341 h 2344739"/>
              <a:gd name="connsiteX13" fmla="*/ 12031073 w 12193149"/>
              <a:gd name="connsiteY13" fmla="*/ 680009 h 2344739"/>
              <a:gd name="connsiteX14" fmla="*/ 11995833 w 12193149"/>
              <a:gd name="connsiteY14" fmla="*/ 703458 h 2344739"/>
              <a:gd name="connsiteX15" fmla="*/ 11979717 w 12193149"/>
              <a:gd name="connsiteY15" fmla="*/ 708161 h 2344739"/>
              <a:gd name="connsiteX16" fmla="*/ 11959046 w 12193149"/>
              <a:gd name="connsiteY16" fmla="*/ 717558 h 2344739"/>
              <a:gd name="connsiteX17" fmla="*/ 11920454 w 12193149"/>
              <a:gd name="connsiteY17" fmla="*/ 730883 h 2344739"/>
              <a:gd name="connsiteX18" fmla="*/ 11903656 w 12193149"/>
              <a:gd name="connsiteY18" fmla="*/ 742426 h 2344739"/>
              <a:gd name="connsiteX19" fmla="*/ 11895048 w 12193149"/>
              <a:gd name="connsiteY19" fmla="*/ 744791 h 2344739"/>
              <a:gd name="connsiteX20" fmla="*/ 11891968 w 12193149"/>
              <a:gd name="connsiteY20" fmla="*/ 755729 h 2344739"/>
              <a:gd name="connsiteX21" fmla="*/ 11870776 w 12193149"/>
              <a:gd name="connsiteY21" fmla="*/ 777816 h 2344739"/>
              <a:gd name="connsiteX22" fmla="*/ 11813376 w 12193149"/>
              <a:gd name="connsiteY22" fmla="*/ 797659 h 2344739"/>
              <a:gd name="connsiteX23" fmla="*/ 11590693 w 12193149"/>
              <a:gd name="connsiteY23" fmla="*/ 963777 h 2344739"/>
              <a:gd name="connsiteX24" fmla="*/ 11506817 w 12193149"/>
              <a:gd name="connsiteY24" fmla="*/ 1033623 h 2344739"/>
              <a:gd name="connsiteX25" fmla="*/ 11280332 w 12193149"/>
              <a:gd name="connsiteY25" fmla="*/ 1223571 h 2344739"/>
              <a:gd name="connsiteX26" fmla="*/ 11228309 w 12193149"/>
              <a:gd name="connsiteY26" fmla="*/ 1276236 h 2344739"/>
              <a:gd name="connsiteX27" fmla="*/ 11218087 w 12193149"/>
              <a:gd name="connsiteY27" fmla="*/ 1275961 h 2344739"/>
              <a:gd name="connsiteX28" fmla="*/ 11217184 w 12193149"/>
              <a:gd name="connsiteY28" fmla="*/ 1275018 h 2344739"/>
              <a:gd name="connsiteX29" fmla="*/ 11188885 w 12193149"/>
              <a:gd name="connsiteY29" fmla="*/ 1292383 h 2344739"/>
              <a:gd name="connsiteX30" fmla="*/ 11184501 w 12193149"/>
              <a:gd name="connsiteY30" fmla="*/ 1292525 h 2344739"/>
              <a:gd name="connsiteX31" fmla="*/ 11166854 w 12193149"/>
              <a:gd name="connsiteY31" fmla="*/ 1306612 h 2344739"/>
              <a:gd name="connsiteX32" fmla="*/ 11157311 w 12193149"/>
              <a:gd name="connsiteY32" fmla="*/ 1312414 h 2344739"/>
              <a:gd name="connsiteX33" fmla="*/ 11155496 w 12193149"/>
              <a:gd name="connsiteY33" fmla="*/ 1317097 h 2344739"/>
              <a:gd name="connsiteX34" fmla="*/ 11140961 w 12193149"/>
              <a:gd name="connsiteY34" fmla="*/ 1324115 h 2344739"/>
              <a:gd name="connsiteX35" fmla="*/ 11138961 w 12193149"/>
              <a:gd name="connsiteY35" fmla="*/ 1323772 h 2344739"/>
              <a:gd name="connsiteX36" fmla="*/ 11128208 w 12193149"/>
              <a:gd name="connsiteY36" fmla="*/ 1333832 h 2344739"/>
              <a:gd name="connsiteX37" fmla="*/ 11120691 w 12193149"/>
              <a:gd name="connsiteY37" fmla="*/ 1347424 h 2344739"/>
              <a:gd name="connsiteX38" fmla="*/ 10894683 w 12193149"/>
              <a:gd name="connsiteY38" fmla="*/ 1473399 h 2344739"/>
              <a:gd name="connsiteX39" fmla="*/ 10773300 w 12193149"/>
              <a:gd name="connsiteY39" fmla="*/ 1523191 h 2344739"/>
              <a:gd name="connsiteX40" fmla="*/ 10627668 w 12193149"/>
              <a:gd name="connsiteY40" fmla="*/ 1559229 h 2344739"/>
              <a:gd name="connsiteX41" fmla="*/ 10581895 w 12193149"/>
              <a:gd name="connsiteY41" fmla="*/ 1568689 h 2344739"/>
              <a:gd name="connsiteX42" fmla="*/ 10547790 w 12193149"/>
              <a:gd name="connsiteY42" fmla="*/ 1598423 h 2344739"/>
              <a:gd name="connsiteX43" fmla="*/ 10529643 w 12193149"/>
              <a:gd name="connsiteY43" fmla="*/ 1596907 h 2344739"/>
              <a:gd name="connsiteX44" fmla="*/ 10526446 w 12193149"/>
              <a:gd name="connsiteY44" fmla="*/ 1596411 h 2344739"/>
              <a:gd name="connsiteX45" fmla="*/ 10515129 w 12193149"/>
              <a:gd name="connsiteY45" fmla="*/ 1599537 h 2344739"/>
              <a:gd name="connsiteX46" fmla="*/ 10491735 w 12193149"/>
              <a:gd name="connsiteY46" fmla="*/ 1594156 h 2344739"/>
              <a:gd name="connsiteX47" fmla="*/ 10471418 w 12193149"/>
              <a:gd name="connsiteY47" fmla="*/ 1601693 h 2344739"/>
              <a:gd name="connsiteX48" fmla="*/ 10377042 w 12193149"/>
              <a:gd name="connsiteY48" fmla="*/ 1644598 h 2344739"/>
              <a:gd name="connsiteX49" fmla="*/ 10319338 w 12193149"/>
              <a:gd name="connsiteY49" fmla="*/ 1666221 h 2344739"/>
              <a:gd name="connsiteX50" fmla="*/ 10295467 w 12193149"/>
              <a:gd name="connsiteY50" fmla="*/ 1668079 h 2344739"/>
              <a:gd name="connsiteX51" fmla="*/ 10263443 w 12193149"/>
              <a:gd name="connsiteY51" fmla="*/ 1674948 h 2344739"/>
              <a:gd name="connsiteX52" fmla="*/ 10205418 w 12193149"/>
              <a:gd name="connsiteY52" fmla="*/ 1682149 h 2344739"/>
              <a:gd name="connsiteX53" fmla="*/ 10177759 w 12193149"/>
              <a:gd name="connsiteY53" fmla="*/ 1692943 h 2344739"/>
              <a:gd name="connsiteX54" fmla="*/ 10165070 w 12193149"/>
              <a:gd name="connsiteY54" fmla="*/ 1693739 h 2344739"/>
              <a:gd name="connsiteX55" fmla="*/ 10156308 w 12193149"/>
              <a:gd name="connsiteY55" fmla="*/ 1707487 h 2344739"/>
              <a:gd name="connsiteX56" fmla="*/ 10118267 w 12193149"/>
              <a:gd name="connsiteY56" fmla="*/ 1731142 h 2344739"/>
              <a:gd name="connsiteX57" fmla="*/ 10083317 w 12193149"/>
              <a:gd name="connsiteY57" fmla="*/ 1743296 h 2344739"/>
              <a:gd name="connsiteX58" fmla="*/ 10040388 w 12193149"/>
              <a:gd name="connsiteY58" fmla="*/ 1741632 h 2344739"/>
              <a:gd name="connsiteX59" fmla="*/ 9961167 w 12193149"/>
              <a:gd name="connsiteY59" fmla="*/ 1757147 h 2344739"/>
              <a:gd name="connsiteX60" fmla="*/ 9848940 w 12193149"/>
              <a:gd name="connsiteY60" fmla="*/ 1763915 h 2344739"/>
              <a:gd name="connsiteX61" fmla="*/ 9729457 w 12193149"/>
              <a:gd name="connsiteY61" fmla="*/ 1784122 h 2344739"/>
              <a:gd name="connsiteX62" fmla="*/ 9613704 w 12193149"/>
              <a:gd name="connsiteY62" fmla="*/ 1812371 h 2344739"/>
              <a:gd name="connsiteX63" fmla="*/ 9338590 w 12193149"/>
              <a:gd name="connsiteY63" fmla="*/ 1869293 h 2344739"/>
              <a:gd name="connsiteX64" fmla="*/ 9232518 w 12193149"/>
              <a:gd name="connsiteY64" fmla="*/ 1893149 h 2344739"/>
              <a:gd name="connsiteX65" fmla="*/ 9156690 w 12193149"/>
              <a:gd name="connsiteY65" fmla="*/ 1903228 h 2344739"/>
              <a:gd name="connsiteX66" fmla="*/ 9054601 w 12193149"/>
              <a:gd name="connsiteY66" fmla="*/ 1910755 h 2344739"/>
              <a:gd name="connsiteX67" fmla="*/ 9006634 w 12193149"/>
              <a:gd name="connsiteY67" fmla="*/ 1914040 h 2344739"/>
              <a:gd name="connsiteX68" fmla="*/ 9006349 w 12193149"/>
              <a:gd name="connsiteY68" fmla="*/ 1913800 h 2344739"/>
              <a:gd name="connsiteX69" fmla="*/ 8997380 w 12193149"/>
              <a:gd name="connsiteY69" fmla="*/ 1915011 h 2344739"/>
              <a:gd name="connsiteX70" fmla="*/ 8991542 w 12193149"/>
              <a:gd name="connsiteY70" fmla="*/ 1917072 h 2344739"/>
              <a:gd name="connsiteX71" fmla="*/ 8975485 w 12193149"/>
              <a:gd name="connsiteY71" fmla="*/ 1920298 h 2344739"/>
              <a:gd name="connsiteX72" fmla="*/ 8969159 w 12193149"/>
              <a:gd name="connsiteY72" fmla="*/ 1919598 h 2344739"/>
              <a:gd name="connsiteX73" fmla="*/ 8964196 w 12193149"/>
              <a:gd name="connsiteY73" fmla="*/ 1917373 h 2344739"/>
              <a:gd name="connsiteX74" fmla="*/ 8930136 w 12193149"/>
              <a:gd name="connsiteY74" fmla="*/ 1914185 h 2344739"/>
              <a:gd name="connsiteX75" fmla="*/ 8753592 w 12193149"/>
              <a:gd name="connsiteY75" fmla="*/ 1933417 h 2344739"/>
              <a:gd name="connsiteX76" fmla="*/ 8708995 w 12193149"/>
              <a:gd name="connsiteY76" fmla="*/ 1935518 h 2344739"/>
              <a:gd name="connsiteX77" fmla="*/ 8597219 w 12193149"/>
              <a:gd name="connsiteY77" fmla="*/ 1944090 h 2344739"/>
              <a:gd name="connsiteX78" fmla="*/ 8526378 w 12193149"/>
              <a:gd name="connsiteY78" fmla="*/ 1929248 h 2344739"/>
              <a:gd name="connsiteX79" fmla="*/ 8512131 w 12193149"/>
              <a:gd name="connsiteY79" fmla="*/ 1935163 h 2344739"/>
              <a:gd name="connsiteX80" fmla="*/ 8507315 w 12193149"/>
              <a:gd name="connsiteY80" fmla="*/ 1938164 h 2344739"/>
              <a:gd name="connsiteX81" fmla="*/ 8499116 w 12193149"/>
              <a:gd name="connsiteY81" fmla="*/ 1940902 h 2344739"/>
              <a:gd name="connsiteX82" fmla="*/ 8498742 w 12193149"/>
              <a:gd name="connsiteY82" fmla="*/ 1940723 h 2344739"/>
              <a:gd name="connsiteX83" fmla="*/ 8491397 w 12193149"/>
              <a:gd name="connsiteY83" fmla="*/ 1943773 h 2344739"/>
              <a:gd name="connsiteX84" fmla="*/ 8368330 w 12193149"/>
              <a:gd name="connsiteY84" fmla="*/ 1957815 h 2344739"/>
              <a:gd name="connsiteX85" fmla="*/ 8354947 w 12193149"/>
              <a:gd name="connsiteY85" fmla="*/ 1958009 h 2344739"/>
              <a:gd name="connsiteX86" fmla="*/ 8321252 w 12193149"/>
              <a:gd name="connsiteY86" fmla="*/ 1974587 h 2344739"/>
              <a:gd name="connsiteX87" fmla="*/ 8315581 w 12193149"/>
              <a:gd name="connsiteY87" fmla="*/ 1974913 h 2344739"/>
              <a:gd name="connsiteX88" fmla="*/ 8296322 w 12193149"/>
              <a:gd name="connsiteY88" fmla="*/ 1988808 h 2344739"/>
              <a:gd name="connsiteX89" fmla="*/ 8285424 w 12193149"/>
              <a:gd name="connsiteY89" fmla="*/ 1994631 h 2344739"/>
              <a:gd name="connsiteX90" fmla="*/ 8284298 w 12193149"/>
              <a:gd name="connsiteY90" fmla="*/ 1999074 h 2344739"/>
              <a:gd name="connsiteX91" fmla="*/ 8267224 w 12193149"/>
              <a:gd name="connsiteY91" fmla="*/ 2006249 h 2344739"/>
              <a:gd name="connsiteX92" fmla="*/ 8264525 w 12193149"/>
              <a:gd name="connsiteY92" fmla="*/ 2006019 h 2344739"/>
              <a:gd name="connsiteX93" fmla="*/ 8253181 w 12193149"/>
              <a:gd name="connsiteY93" fmla="*/ 2015862 h 2344739"/>
              <a:gd name="connsiteX94" fmla="*/ 8246982 w 12193149"/>
              <a:gd name="connsiteY94" fmla="*/ 2028854 h 2344739"/>
              <a:gd name="connsiteX95" fmla="*/ 8091420 w 12193149"/>
              <a:gd name="connsiteY95" fmla="*/ 2075015 h 2344739"/>
              <a:gd name="connsiteX96" fmla="*/ 7906555 w 12193149"/>
              <a:gd name="connsiteY96" fmla="*/ 2116988 h 2344739"/>
              <a:gd name="connsiteX97" fmla="*/ 7719893 w 12193149"/>
              <a:gd name="connsiteY97" fmla="*/ 2142703 h 2344739"/>
              <a:gd name="connsiteX98" fmla="*/ 7615495 w 12193149"/>
              <a:gd name="connsiteY98" fmla="*/ 2139232 h 2344739"/>
              <a:gd name="connsiteX99" fmla="*/ 7528691 w 12193149"/>
              <a:gd name="connsiteY99" fmla="*/ 2145060 h 2344739"/>
              <a:gd name="connsiteX100" fmla="*/ 7520719 w 12193149"/>
              <a:gd name="connsiteY100" fmla="*/ 2147613 h 2344739"/>
              <a:gd name="connsiteX101" fmla="*/ 7508559 w 12193149"/>
              <a:gd name="connsiteY101" fmla="*/ 2148948 h 2344739"/>
              <a:gd name="connsiteX102" fmla="*/ 7508188 w 12193149"/>
              <a:gd name="connsiteY102" fmla="*/ 2148621 h 2344739"/>
              <a:gd name="connsiteX103" fmla="*/ 7496943 w 12193149"/>
              <a:gd name="connsiteY103" fmla="*/ 2150573 h 2344739"/>
              <a:gd name="connsiteX104" fmla="*/ 7219707 w 12193149"/>
              <a:gd name="connsiteY104" fmla="*/ 2156680 h 2344739"/>
              <a:gd name="connsiteX105" fmla="*/ 7202249 w 12193149"/>
              <a:gd name="connsiteY105" fmla="*/ 2161230 h 2344739"/>
              <a:gd name="connsiteX106" fmla="*/ 7198152 w 12193149"/>
              <a:gd name="connsiteY106" fmla="*/ 2166588 h 2344739"/>
              <a:gd name="connsiteX107" fmla="*/ 7171956 w 12193149"/>
              <a:gd name="connsiteY107" fmla="*/ 2171236 h 2344739"/>
              <a:gd name="connsiteX108" fmla="*/ 7098136 w 12193149"/>
              <a:gd name="connsiteY108" fmla="*/ 2183464 h 2344739"/>
              <a:gd name="connsiteX109" fmla="*/ 7019644 w 12193149"/>
              <a:gd name="connsiteY109" fmla="*/ 2183090 h 2344739"/>
              <a:gd name="connsiteX110" fmla="*/ 6905294 w 12193149"/>
              <a:gd name="connsiteY110" fmla="*/ 2212596 h 2344739"/>
              <a:gd name="connsiteX111" fmla="*/ 6709370 w 12193149"/>
              <a:gd name="connsiteY111" fmla="*/ 2240551 h 2344739"/>
              <a:gd name="connsiteX112" fmla="*/ 6550602 w 12193149"/>
              <a:gd name="connsiteY112" fmla="*/ 2269327 h 2344739"/>
              <a:gd name="connsiteX113" fmla="*/ 6318708 w 12193149"/>
              <a:gd name="connsiteY113" fmla="*/ 2316127 h 2344739"/>
              <a:gd name="connsiteX114" fmla="*/ 6169822 w 12193149"/>
              <a:gd name="connsiteY114" fmla="*/ 2318214 h 2344739"/>
              <a:gd name="connsiteX115" fmla="*/ 6074996 w 12193149"/>
              <a:gd name="connsiteY115" fmla="*/ 2338676 h 2344739"/>
              <a:gd name="connsiteX116" fmla="*/ 6069677 w 12193149"/>
              <a:gd name="connsiteY116" fmla="*/ 2337139 h 2344739"/>
              <a:gd name="connsiteX117" fmla="*/ 6049786 w 12193149"/>
              <a:gd name="connsiteY117" fmla="*/ 2337822 h 2344739"/>
              <a:gd name="connsiteX118" fmla="*/ 6042433 w 12193149"/>
              <a:gd name="connsiteY118" fmla="*/ 2329473 h 2344739"/>
              <a:gd name="connsiteX119" fmla="*/ 6011238 w 12193149"/>
              <a:gd name="connsiteY119" fmla="*/ 2324380 h 2344739"/>
              <a:gd name="connsiteX120" fmla="*/ 5958523 w 12193149"/>
              <a:gd name="connsiteY120" fmla="*/ 2328024 h 2344739"/>
              <a:gd name="connsiteX121" fmla="*/ 5760067 w 12193149"/>
              <a:gd name="connsiteY121" fmla="*/ 2343716 h 2344739"/>
              <a:gd name="connsiteX122" fmla="*/ 5628108 w 12193149"/>
              <a:gd name="connsiteY122" fmla="*/ 2344739 h 2344739"/>
              <a:gd name="connsiteX123" fmla="*/ 5472054 w 12193149"/>
              <a:gd name="connsiteY123" fmla="*/ 2330719 h 2344739"/>
              <a:gd name="connsiteX124" fmla="*/ 5433909 w 12193149"/>
              <a:gd name="connsiteY124" fmla="*/ 2319466 h 2344739"/>
              <a:gd name="connsiteX125" fmla="*/ 5382817 w 12193149"/>
              <a:gd name="connsiteY125" fmla="*/ 2301764 h 2344739"/>
              <a:gd name="connsiteX126" fmla="*/ 5262912 w 12193149"/>
              <a:gd name="connsiteY126" fmla="*/ 2281347 h 2344739"/>
              <a:gd name="connsiteX127" fmla="*/ 5224109 w 12193149"/>
              <a:gd name="connsiteY127" fmla="*/ 2270223 h 2344739"/>
              <a:gd name="connsiteX128" fmla="*/ 5175808 w 12193149"/>
              <a:gd name="connsiteY128" fmla="*/ 2267233 h 2344739"/>
              <a:gd name="connsiteX129" fmla="*/ 5157702 w 12193149"/>
              <a:gd name="connsiteY129" fmla="*/ 2260010 h 2344739"/>
              <a:gd name="connsiteX130" fmla="*/ 5143747 w 12193149"/>
              <a:gd name="connsiteY130" fmla="*/ 2256610 h 2344739"/>
              <a:gd name="connsiteX131" fmla="*/ 5140744 w 12193149"/>
              <a:gd name="connsiteY131" fmla="*/ 2254509 h 2344739"/>
              <a:gd name="connsiteX132" fmla="*/ 5122807 w 12193149"/>
              <a:gd name="connsiteY132" fmla="*/ 2243656 h 2344739"/>
              <a:gd name="connsiteX133" fmla="*/ 5066938 w 12193149"/>
              <a:gd name="connsiteY133" fmla="*/ 2250227 h 2344739"/>
              <a:gd name="connsiteX134" fmla="*/ 5012662 w 12193149"/>
              <a:gd name="connsiteY134" fmla="*/ 2233846 h 2344739"/>
              <a:gd name="connsiteX135" fmla="*/ 4841589 w 12193149"/>
              <a:gd name="connsiteY135" fmla="*/ 2209829 h 2344739"/>
              <a:gd name="connsiteX136" fmla="*/ 4763595 w 12193149"/>
              <a:gd name="connsiteY136" fmla="*/ 2182061 h 2344739"/>
              <a:gd name="connsiteX137" fmla="*/ 4724334 w 12193149"/>
              <a:gd name="connsiteY137" fmla="*/ 2173047 h 2344739"/>
              <a:gd name="connsiteX138" fmla="*/ 4722324 w 12193149"/>
              <a:gd name="connsiteY138" fmla="*/ 2172298 h 2344739"/>
              <a:gd name="connsiteX139" fmla="*/ 4723259 w 12193149"/>
              <a:gd name="connsiteY139" fmla="*/ 2172087 h 2344739"/>
              <a:gd name="connsiteX140" fmla="*/ 4718350 w 12193149"/>
              <a:gd name="connsiteY140" fmla="*/ 2170817 h 2344739"/>
              <a:gd name="connsiteX141" fmla="*/ 4722324 w 12193149"/>
              <a:gd name="connsiteY141" fmla="*/ 2172298 h 2344739"/>
              <a:gd name="connsiteX142" fmla="*/ 4716674 w 12193149"/>
              <a:gd name="connsiteY142" fmla="*/ 2173573 h 2344739"/>
              <a:gd name="connsiteX143" fmla="*/ 4516962 w 12193149"/>
              <a:gd name="connsiteY143" fmla="*/ 2163671 h 2344739"/>
              <a:gd name="connsiteX144" fmla="*/ 4429691 w 12193149"/>
              <a:gd name="connsiteY144" fmla="*/ 2153020 h 2344739"/>
              <a:gd name="connsiteX145" fmla="*/ 4364023 w 12193149"/>
              <a:gd name="connsiteY145" fmla="*/ 2151674 h 2344739"/>
              <a:gd name="connsiteX146" fmla="*/ 4318114 w 12193149"/>
              <a:gd name="connsiteY146" fmla="*/ 2158289 h 2344739"/>
              <a:gd name="connsiteX147" fmla="*/ 4316258 w 12193149"/>
              <a:gd name="connsiteY147" fmla="*/ 2156948 h 2344739"/>
              <a:gd name="connsiteX148" fmla="*/ 4296292 w 12193149"/>
              <a:gd name="connsiteY148" fmla="*/ 2155069 h 2344739"/>
              <a:gd name="connsiteX149" fmla="*/ 4291212 w 12193149"/>
              <a:gd name="connsiteY149" fmla="*/ 2157986 h 2344739"/>
              <a:gd name="connsiteX150" fmla="*/ 4277290 w 12193149"/>
              <a:gd name="connsiteY150" fmla="*/ 2157740 h 2344739"/>
              <a:gd name="connsiteX151" fmla="*/ 4249265 w 12193149"/>
              <a:gd name="connsiteY151" fmla="*/ 2160064 h 2344739"/>
              <a:gd name="connsiteX152" fmla="*/ 4203199 w 12193149"/>
              <a:gd name="connsiteY152" fmla="*/ 2157269 h 2344739"/>
              <a:gd name="connsiteX153" fmla="*/ 4202893 w 12193149"/>
              <a:gd name="connsiteY153" fmla="*/ 2156010 h 2344739"/>
              <a:gd name="connsiteX154" fmla="*/ 4192396 w 12193149"/>
              <a:gd name="connsiteY154" fmla="*/ 2150376 h 2344739"/>
              <a:gd name="connsiteX155" fmla="*/ 4143893 w 12193149"/>
              <a:gd name="connsiteY155" fmla="*/ 2134511 h 2344739"/>
              <a:gd name="connsiteX156" fmla="*/ 4084245 w 12193149"/>
              <a:gd name="connsiteY156" fmla="*/ 2107978 h 2344739"/>
              <a:gd name="connsiteX157" fmla="*/ 4075694 w 12193149"/>
              <a:gd name="connsiteY157" fmla="*/ 2107143 h 2344739"/>
              <a:gd name="connsiteX158" fmla="*/ 4075575 w 12193149"/>
              <a:gd name="connsiteY158" fmla="*/ 2106844 h 2344739"/>
              <a:gd name="connsiteX159" fmla="*/ 4066658 w 12193149"/>
              <a:gd name="connsiteY159" fmla="*/ 2105400 h 2344739"/>
              <a:gd name="connsiteX160" fmla="*/ 4060102 w 12193149"/>
              <a:gd name="connsiteY160" fmla="*/ 2105618 h 2344739"/>
              <a:gd name="connsiteX161" fmla="*/ 4043512 w 12193149"/>
              <a:gd name="connsiteY161" fmla="*/ 2103997 h 2344739"/>
              <a:gd name="connsiteX162" fmla="*/ 4038145 w 12193149"/>
              <a:gd name="connsiteY162" fmla="*/ 2101563 h 2344739"/>
              <a:gd name="connsiteX163" fmla="*/ 4036511 w 12193149"/>
              <a:gd name="connsiteY163" fmla="*/ 2097896 h 2344739"/>
              <a:gd name="connsiteX164" fmla="*/ 4034926 w 12193149"/>
              <a:gd name="connsiteY164" fmla="*/ 2098131 h 2344739"/>
              <a:gd name="connsiteX165" fmla="*/ 4005686 w 12193149"/>
              <a:gd name="connsiteY165" fmla="*/ 2085563 h 2344739"/>
              <a:gd name="connsiteX166" fmla="*/ 3937994 w 12193149"/>
              <a:gd name="connsiteY166" fmla="*/ 2068106 h 2344739"/>
              <a:gd name="connsiteX167" fmla="*/ 3898423 w 12193149"/>
              <a:gd name="connsiteY167" fmla="*/ 2062451 h 2344739"/>
              <a:gd name="connsiteX168" fmla="*/ 3790908 w 12193149"/>
              <a:gd name="connsiteY168" fmla="*/ 2042213 h 2344739"/>
              <a:gd name="connsiteX169" fmla="*/ 3683661 w 12193149"/>
              <a:gd name="connsiteY169" fmla="*/ 2018290 h 2344739"/>
              <a:gd name="connsiteX170" fmla="*/ 3611183 w 12193149"/>
              <a:gd name="connsiteY170" fmla="*/ 1986019 h 2344739"/>
              <a:gd name="connsiteX171" fmla="*/ 3605003 w 12193149"/>
              <a:gd name="connsiteY171" fmla="*/ 1987381 h 2344739"/>
              <a:gd name="connsiteX172" fmla="*/ 3595884 w 12193149"/>
              <a:gd name="connsiteY172" fmla="*/ 1987545 h 2344739"/>
              <a:gd name="connsiteX173" fmla="*/ 3595649 w 12193149"/>
              <a:gd name="connsiteY173" fmla="*/ 1987276 h 2344739"/>
              <a:gd name="connsiteX174" fmla="*/ 3587126 w 12193149"/>
              <a:gd name="connsiteY174" fmla="*/ 1987966 h 2344739"/>
              <a:gd name="connsiteX175" fmla="*/ 3537283 w 12193149"/>
              <a:gd name="connsiteY175" fmla="*/ 1978267 h 2344739"/>
              <a:gd name="connsiteX176" fmla="*/ 3474371 w 12193149"/>
              <a:gd name="connsiteY176" fmla="*/ 1974606 h 2344739"/>
              <a:gd name="connsiteX177" fmla="*/ 3401876 w 12193149"/>
              <a:gd name="connsiteY177" fmla="*/ 1962558 h 2344739"/>
              <a:gd name="connsiteX178" fmla="*/ 3365036 w 12193149"/>
              <a:gd name="connsiteY178" fmla="*/ 1979510 h 2344739"/>
              <a:gd name="connsiteX179" fmla="*/ 3345174 w 12193149"/>
              <a:gd name="connsiteY179" fmla="*/ 1981192 h 2344739"/>
              <a:gd name="connsiteX180" fmla="*/ 3342846 w 12193149"/>
              <a:gd name="connsiteY180" fmla="*/ 1980217 h 2344739"/>
              <a:gd name="connsiteX181" fmla="*/ 3263504 w 12193149"/>
              <a:gd name="connsiteY181" fmla="*/ 1986094 h 2344739"/>
              <a:gd name="connsiteX182" fmla="*/ 3143704 w 12193149"/>
              <a:gd name="connsiteY182" fmla="*/ 1993869 h 2344739"/>
              <a:gd name="connsiteX183" fmla="*/ 3031439 w 12193149"/>
              <a:gd name="connsiteY183" fmla="*/ 1996512 h 2344739"/>
              <a:gd name="connsiteX184" fmla="*/ 2782717 w 12193149"/>
              <a:gd name="connsiteY184" fmla="*/ 2018333 h 2344739"/>
              <a:gd name="connsiteX185" fmla="*/ 2647675 w 12193149"/>
              <a:gd name="connsiteY185" fmla="*/ 2028869 h 2344739"/>
              <a:gd name="connsiteX186" fmla="*/ 2569176 w 12193149"/>
              <a:gd name="connsiteY186" fmla="*/ 2002628 h 2344739"/>
              <a:gd name="connsiteX187" fmla="*/ 2444403 w 12193149"/>
              <a:gd name="connsiteY187" fmla="*/ 2016529 h 2344739"/>
              <a:gd name="connsiteX188" fmla="*/ 2316260 w 12193149"/>
              <a:gd name="connsiteY188" fmla="*/ 2024996 h 2344739"/>
              <a:gd name="connsiteX189" fmla="*/ 2209726 w 12193149"/>
              <a:gd name="connsiteY189" fmla="*/ 2019763 h 2344739"/>
              <a:gd name="connsiteX190" fmla="*/ 2095813 w 12193149"/>
              <a:gd name="connsiteY190" fmla="*/ 2003052 h 2344739"/>
              <a:gd name="connsiteX191" fmla="*/ 1998504 w 12193149"/>
              <a:gd name="connsiteY191" fmla="*/ 1995032 h 2344739"/>
              <a:gd name="connsiteX192" fmla="*/ 1929320 w 12193149"/>
              <a:gd name="connsiteY192" fmla="*/ 2016977 h 2344739"/>
              <a:gd name="connsiteX193" fmla="*/ 1922798 w 12193149"/>
              <a:gd name="connsiteY193" fmla="*/ 2012146 h 2344739"/>
              <a:gd name="connsiteX194" fmla="*/ 1874228 w 12193149"/>
              <a:gd name="connsiteY194" fmla="*/ 2013741 h 2344739"/>
              <a:gd name="connsiteX195" fmla="*/ 1787803 w 12193149"/>
              <a:gd name="connsiteY195" fmla="*/ 2041363 h 2344739"/>
              <a:gd name="connsiteX196" fmla="*/ 1739352 w 12193149"/>
              <a:gd name="connsiteY196" fmla="*/ 2036312 h 2344739"/>
              <a:gd name="connsiteX197" fmla="*/ 1676219 w 12193149"/>
              <a:gd name="connsiteY197" fmla="*/ 2019963 h 2344739"/>
              <a:gd name="connsiteX198" fmla="*/ 1609817 w 12193149"/>
              <a:gd name="connsiteY198" fmla="*/ 2013066 h 2344739"/>
              <a:gd name="connsiteX199" fmla="*/ 1497258 w 12193149"/>
              <a:gd name="connsiteY199" fmla="*/ 1987476 h 2344739"/>
              <a:gd name="connsiteX200" fmla="*/ 1151127 w 12193149"/>
              <a:gd name="connsiteY200" fmla="*/ 1938041 h 2344739"/>
              <a:gd name="connsiteX201" fmla="*/ 859417 w 12193149"/>
              <a:gd name="connsiteY201" fmla="*/ 1928608 h 2344739"/>
              <a:gd name="connsiteX202" fmla="*/ 838688 w 12193149"/>
              <a:gd name="connsiteY202" fmla="*/ 1929821 h 2344739"/>
              <a:gd name="connsiteX203" fmla="*/ 817957 w 12193149"/>
              <a:gd name="connsiteY203" fmla="*/ 1927857 h 2344739"/>
              <a:gd name="connsiteX204" fmla="*/ 812654 w 12193149"/>
              <a:gd name="connsiteY204" fmla="*/ 1930751 h 2344739"/>
              <a:gd name="connsiteX205" fmla="*/ 721195 w 12193149"/>
              <a:gd name="connsiteY205" fmla="*/ 1929661 h 2344739"/>
              <a:gd name="connsiteX206" fmla="*/ 720890 w 12193149"/>
              <a:gd name="connsiteY206" fmla="*/ 1928399 h 2344739"/>
              <a:gd name="connsiteX207" fmla="*/ 710023 w 12193149"/>
              <a:gd name="connsiteY207" fmla="*/ 1922722 h 2344739"/>
              <a:gd name="connsiteX208" fmla="*/ 597940 w 12193149"/>
              <a:gd name="connsiteY208" fmla="*/ 1879864 h 2344739"/>
              <a:gd name="connsiteX209" fmla="*/ 579683 w 12193149"/>
              <a:gd name="connsiteY209" fmla="*/ 1877212 h 2344739"/>
              <a:gd name="connsiteX210" fmla="*/ 572865 w 12193149"/>
              <a:gd name="connsiteY210" fmla="*/ 1877401 h 2344739"/>
              <a:gd name="connsiteX211" fmla="*/ 446247 w 12193149"/>
              <a:gd name="connsiteY211" fmla="*/ 1839371 h 2344739"/>
              <a:gd name="connsiteX212" fmla="*/ 405163 w 12193149"/>
              <a:gd name="connsiteY212" fmla="*/ 1833548 h 2344739"/>
              <a:gd name="connsiteX213" fmla="*/ 293583 w 12193149"/>
              <a:gd name="connsiteY213" fmla="*/ 1812852 h 2344739"/>
              <a:gd name="connsiteX214" fmla="*/ 119529 w 12193149"/>
              <a:gd name="connsiteY214" fmla="*/ 1761047 h 2344739"/>
              <a:gd name="connsiteX215" fmla="*/ 16674 w 12193149"/>
              <a:gd name="connsiteY215" fmla="*/ 1758191 h 2344739"/>
              <a:gd name="connsiteX216" fmla="*/ 1150 w 12193149"/>
              <a:gd name="connsiteY216" fmla="*/ 1752722 h 2344739"/>
              <a:gd name="connsiteX217" fmla="*/ 1148 w 12193149"/>
              <a:gd name="connsiteY217" fmla="*/ 222213 h 2344739"/>
              <a:gd name="connsiteX218" fmla="*/ 1148 w 12193149"/>
              <a:gd name="connsiteY218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8 w 12193149"/>
              <a:gd name="connsiteY2" fmla="*/ 222213 h 2344739"/>
              <a:gd name="connsiteX3" fmla="*/ 12193149 w 12193149"/>
              <a:gd name="connsiteY3" fmla="*/ 579739 h 2344739"/>
              <a:gd name="connsiteX4" fmla="*/ 12185986 w 12193149"/>
              <a:gd name="connsiteY4" fmla="*/ 584189 h 2344739"/>
              <a:gd name="connsiteX5" fmla="*/ 12156363 w 12193149"/>
              <a:gd name="connsiteY5" fmla="*/ 597366 h 2344739"/>
              <a:gd name="connsiteX6" fmla="*/ 12139215 w 12193149"/>
              <a:gd name="connsiteY6" fmla="*/ 623179 h 2344739"/>
              <a:gd name="connsiteX7" fmla="*/ 12126327 w 12193149"/>
              <a:gd name="connsiteY7" fmla="*/ 624690 h 2344739"/>
              <a:gd name="connsiteX8" fmla="*/ 12124007 w 12193149"/>
              <a:gd name="connsiteY8" fmla="*/ 624794 h 2344739"/>
              <a:gd name="connsiteX9" fmla="*/ 12116854 w 12193149"/>
              <a:gd name="connsiteY9" fmla="*/ 628608 h 2344739"/>
              <a:gd name="connsiteX10" fmla="*/ 12099497 w 12193149"/>
              <a:gd name="connsiteY10" fmla="*/ 628139 h 2344739"/>
              <a:gd name="connsiteX11" fmla="*/ 12087073 w 12193149"/>
              <a:gd name="connsiteY11" fmla="*/ 636341 h 2344739"/>
              <a:gd name="connsiteX12" fmla="*/ 12031073 w 12193149"/>
              <a:gd name="connsiteY12" fmla="*/ 680009 h 2344739"/>
              <a:gd name="connsiteX13" fmla="*/ 11995833 w 12193149"/>
              <a:gd name="connsiteY13" fmla="*/ 703458 h 2344739"/>
              <a:gd name="connsiteX14" fmla="*/ 11979717 w 12193149"/>
              <a:gd name="connsiteY14" fmla="*/ 708161 h 2344739"/>
              <a:gd name="connsiteX15" fmla="*/ 11959046 w 12193149"/>
              <a:gd name="connsiteY15" fmla="*/ 717558 h 2344739"/>
              <a:gd name="connsiteX16" fmla="*/ 11920454 w 12193149"/>
              <a:gd name="connsiteY16" fmla="*/ 730883 h 2344739"/>
              <a:gd name="connsiteX17" fmla="*/ 11903656 w 12193149"/>
              <a:gd name="connsiteY17" fmla="*/ 742426 h 2344739"/>
              <a:gd name="connsiteX18" fmla="*/ 11895048 w 12193149"/>
              <a:gd name="connsiteY18" fmla="*/ 744791 h 2344739"/>
              <a:gd name="connsiteX19" fmla="*/ 11891968 w 12193149"/>
              <a:gd name="connsiteY19" fmla="*/ 755729 h 2344739"/>
              <a:gd name="connsiteX20" fmla="*/ 11870776 w 12193149"/>
              <a:gd name="connsiteY20" fmla="*/ 777816 h 2344739"/>
              <a:gd name="connsiteX21" fmla="*/ 11813376 w 12193149"/>
              <a:gd name="connsiteY21" fmla="*/ 797659 h 2344739"/>
              <a:gd name="connsiteX22" fmla="*/ 11590693 w 12193149"/>
              <a:gd name="connsiteY22" fmla="*/ 963777 h 2344739"/>
              <a:gd name="connsiteX23" fmla="*/ 11506817 w 12193149"/>
              <a:gd name="connsiteY23" fmla="*/ 1033623 h 2344739"/>
              <a:gd name="connsiteX24" fmla="*/ 11280332 w 12193149"/>
              <a:gd name="connsiteY24" fmla="*/ 1223571 h 2344739"/>
              <a:gd name="connsiteX25" fmla="*/ 11228309 w 12193149"/>
              <a:gd name="connsiteY25" fmla="*/ 1276236 h 2344739"/>
              <a:gd name="connsiteX26" fmla="*/ 11218087 w 12193149"/>
              <a:gd name="connsiteY26" fmla="*/ 1275961 h 2344739"/>
              <a:gd name="connsiteX27" fmla="*/ 11217184 w 12193149"/>
              <a:gd name="connsiteY27" fmla="*/ 1275018 h 2344739"/>
              <a:gd name="connsiteX28" fmla="*/ 11188885 w 12193149"/>
              <a:gd name="connsiteY28" fmla="*/ 1292383 h 2344739"/>
              <a:gd name="connsiteX29" fmla="*/ 11184501 w 12193149"/>
              <a:gd name="connsiteY29" fmla="*/ 1292525 h 2344739"/>
              <a:gd name="connsiteX30" fmla="*/ 11166854 w 12193149"/>
              <a:gd name="connsiteY30" fmla="*/ 1306612 h 2344739"/>
              <a:gd name="connsiteX31" fmla="*/ 11157311 w 12193149"/>
              <a:gd name="connsiteY31" fmla="*/ 1312414 h 2344739"/>
              <a:gd name="connsiteX32" fmla="*/ 11155496 w 12193149"/>
              <a:gd name="connsiteY32" fmla="*/ 1317097 h 2344739"/>
              <a:gd name="connsiteX33" fmla="*/ 11140961 w 12193149"/>
              <a:gd name="connsiteY33" fmla="*/ 1324115 h 2344739"/>
              <a:gd name="connsiteX34" fmla="*/ 11138961 w 12193149"/>
              <a:gd name="connsiteY34" fmla="*/ 1323772 h 2344739"/>
              <a:gd name="connsiteX35" fmla="*/ 11128208 w 12193149"/>
              <a:gd name="connsiteY35" fmla="*/ 1333832 h 2344739"/>
              <a:gd name="connsiteX36" fmla="*/ 11120691 w 12193149"/>
              <a:gd name="connsiteY36" fmla="*/ 1347424 h 2344739"/>
              <a:gd name="connsiteX37" fmla="*/ 10894683 w 12193149"/>
              <a:gd name="connsiteY37" fmla="*/ 1473399 h 2344739"/>
              <a:gd name="connsiteX38" fmla="*/ 10773300 w 12193149"/>
              <a:gd name="connsiteY38" fmla="*/ 1523191 h 2344739"/>
              <a:gd name="connsiteX39" fmla="*/ 10627668 w 12193149"/>
              <a:gd name="connsiteY39" fmla="*/ 1559229 h 2344739"/>
              <a:gd name="connsiteX40" fmla="*/ 10581895 w 12193149"/>
              <a:gd name="connsiteY40" fmla="*/ 1568689 h 2344739"/>
              <a:gd name="connsiteX41" fmla="*/ 10547790 w 12193149"/>
              <a:gd name="connsiteY41" fmla="*/ 1598423 h 2344739"/>
              <a:gd name="connsiteX42" fmla="*/ 10529643 w 12193149"/>
              <a:gd name="connsiteY42" fmla="*/ 1596907 h 2344739"/>
              <a:gd name="connsiteX43" fmla="*/ 10526446 w 12193149"/>
              <a:gd name="connsiteY43" fmla="*/ 1596411 h 2344739"/>
              <a:gd name="connsiteX44" fmla="*/ 10515129 w 12193149"/>
              <a:gd name="connsiteY44" fmla="*/ 1599537 h 2344739"/>
              <a:gd name="connsiteX45" fmla="*/ 10491735 w 12193149"/>
              <a:gd name="connsiteY45" fmla="*/ 1594156 h 2344739"/>
              <a:gd name="connsiteX46" fmla="*/ 10471418 w 12193149"/>
              <a:gd name="connsiteY46" fmla="*/ 1601693 h 2344739"/>
              <a:gd name="connsiteX47" fmla="*/ 10377042 w 12193149"/>
              <a:gd name="connsiteY47" fmla="*/ 1644598 h 2344739"/>
              <a:gd name="connsiteX48" fmla="*/ 10319338 w 12193149"/>
              <a:gd name="connsiteY48" fmla="*/ 1666221 h 2344739"/>
              <a:gd name="connsiteX49" fmla="*/ 10295467 w 12193149"/>
              <a:gd name="connsiteY49" fmla="*/ 1668079 h 2344739"/>
              <a:gd name="connsiteX50" fmla="*/ 10263443 w 12193149"/>
              <a:gd name="connsiteY50" fmla="*/ 1674948 h 2344739"/>
              <a:gd name="connsiteX51" fmla="*/ 10205418 w 12193149"/>
              <a:gd name="connsiteY51" fmla="*/ 1682149 h 2344739"/>
              <a:gd name="connsiteX52" fmla="*/ 10177759 w 12193149"/>
              <a:gd name="connsiteY52" fmla="*/ 1692943 h 2344739"/>
              <a:gd name="connsiteX53" fmla="*/ 10165070 w 12193149"/>
              <a:gd name="connsiteY53" fmla="*/ 1693739 h 2344739"/>
              <a:gd name="connsiteX54" fmla="*/ 10156308 w 12193149"/>
              <a:gd name="connsiteY54" fmla="*/ 1707487 h 2344739"/>
              <a:gd name="connsiteX55" fmla="*/ 10118267 w 12193149"/>
              <a:gd name="connsiteY55" fmla="*/ 1731142 h 2344739"/>
              <a:gd name="connsiteX56" fmla="*/ 10083317 w 12193149"/>
              <a:gd name="connsiteY56" fmla="*/ 1743296 h 2344739"/>
              <a:gd name="connsiteX57" fmla="*/ 10040388 w 12193149"/>
              <a:gd name="connsiteY57" fmla="*/ 1741632 h 2344739"/>
              <a:gd name="connsiteX58" fmla="*/ 9961167 w 12193149"/>
              <a:gd name="connsiteY58" fmla="*/ 1757147 h 2344739"/>
              <a:gd name="connsiteX59" fmla="*/ 9848940 w 12193149"/>
              <a:gd name="connsiteY59" fmla="*/ 1763915 h 2344739"/>
              <a:gd name="connsiteX60" fmla="*/ 9729457 w 12193149"/>
              <a:gd name="connsiteY60" fmla="*/ 1784122 h 2344739"/>
              <a:gd name="connsiteX61" fmla="*/ 9613704 w 12193149"/>
              <a:gd name="connsiteY61" fmla="*/ 1812371 h 2344739"/>
              <a:gd name="connsiteX62" fmla="*/ 9338590 w 12193149"/>
              <a:gd name="connsiteY62" fmla="*/ 1869293 h 2344739"/>
              <a:gd name="connsiteX63" fmla="*/ 9232518 w 12193149"/>
              <a:gd name="connsiteY63" fmla="*/ 1893149 h 2344739"/>
              <a:gd name="connsiteX64" fmla="*/ 9156690 w 12193149"/>
              <a:gd name="connsiteY64" fmla="*/ 1903228 h 2344739"/>
              <a:gd name="connsiteX65" fmla="*/ 9054601 w 12193149"/>
              <a:gd name="connsiteY65" fmla="*/ 1910755 h 2344739"/>
              <a:gd name="connsiteX66" fmla="*/ 9006634 w 12193149"/>
              <a:gd name="connsiteY66" fmla="*/ 1914040 h 2344739"/>
              <a:gd name="connsiteX67" fmla="*/ 9006349 w 12193149"/>
              <a:gd name="connsiteY67" fmla="*/ 1913800 h 2344739"/>
              <a:gd name="connsiteX68" fmla="*/ 8997380 w 12193149"/>
              <a:gd name="connsiteY68" fmla="*/ 1915011 h 2344739"/>
              <a:gd name="connsiteX69" fmla="*/ 8991542 w 12193149"/>
              <a:gd name="connsiteY69" fmla="*/ 1917072 h 2344739"/>
              <a:gd name="connsiteX70" fmla="*/ 8975485 w 12193149"/>
              <a:gd name="connsiteY70" fmla="*/ 1920298 h 2344739"/>
              <a:gd name="connsiteX71" fmla="*/ 8969159 w 12193149"/>
              <a:gd name="connsiteY71" fmla="*/ 1919598 h 2344739"/>
              <a:gd name="connsiteX72" fmla="*/ 8964196 w 12193149"/>
              <a:gd name="connsiteY72" fmla="*/ 1917373 h 2344739"/>
              <a:gd name="connsiteX73" fmla="*/ 8930136 w 12193149"/>
              <a:gd name="connsiteY73" fmla="*/ 1914185 h 2344739"/>
              <a:gd name="connsiteX74" fmla="*/ 8753592 w 12193149"/>
              <a:gd name="connsiteY74" fmla="*/ 1933417 h 2344739"/>
              <a:gd name="connsiteX75" fmla="*/ 8708995 w 12193149"/>
              <a:gd name="connsiteY75" fmla="*/ 1935518 h 2344739"/>
              <a:gd name="connsiteX76" fmla="*/ 8597219 w 12193149"/>
              <a:gd name="connsiteY76" fmla="*/ 1944090 h 2344739"/>
              <a:gd name="connsiteX77" fmla="*/ 8526378 w 12193149"/>
              <a:gd name="connsiteY77" fmla="*/ 1929248 h 2344739"/>
              <a:gd name="connsiteX78" fmla="*/ 8512131 w 12193149"/>
              <a:gd name="connsiteY78" fmla="*/ 1935163 h 2344739"/>
              <a:gd name="connsiteX79" fmla="*/ 8507315 w 12193149"/>
              <a:gd name="connsiteY79" fmla="*/ 1938164 h 2344739"/>
              <a:gd name="connsiteX80" fmla="*/ 8499116 w 12193149"/>
              <a:gd name="connsiteY80" fmla="*/ 1940902 h 2344739"/>
              <a:gd name="connsiteX81" fmla="*/ 8498742 w 12193149"/>
              <a:gd name="connsiteY81" fmla="*/ 1940723 h 2344739"/>
              <a:gd name="connsiteX82" fmla="*/ 8491397 w 12193149"/>
              <a:gd name="connsiteY82" fmla="*/ 1943773 h 2344739"/>
              <a:gd name="connsiteX83" fmla="*/ 8368330 w 12193149"/>
              <a:gd name="connsiteY83" fmla="*/ 1957815 h 2344739"/>
              <a:gd name="connsiteX84" fmla="*/ 8354947 w 12193149"/>
              <a:gd name="connsiteY84" fmla="*/ 1958009 h 2344739"/>
              <a:gd name="connsiteX85" fmla="*/ 8321252 w 12193149"/>
              <a:gd name="connsiteY85" fmla="*/ 1974587 h 2344739"/>
              <a:gd name="connsiteX86" fmla="*/ 8315581 w 12193149"/>
              <a:gd name="connsiteY86" fmla="*/ 1974913 h 2344739"/>
              <a:gd name="connsiteX87" fmla="*/ 8296322 w 12193149"/>
              <a:gd name="connsiteY87" fmla="*/ 1988808 h 2344739"/>
              <a:gd name="connsiteX88" fmla="*/ 8285424 w 12193149"/>
              <a:gd name="connsiteY88" fmla="*/ 1994631 h 2344739"/>
              <a:gd name="connsiteX89" fmla="*/ 8284298 w 12193149"/>
              <a:gd name="connsiteY89" fmla="*/ 1999074 h 2344739"/>
              <a:gd name="connsiteX90" fmla="*/ 8267224 w 12193149"/>
              <a:gd name="connsiteY90" fmla="*/ 2006249 h 2344739"/>
              <a:gd name="connsiteX91" fmla="*/ 8264525 w 12193149"/>
              <a:gd name="connsiteY91" fmla="*/ 2006019 h 2344739"/>
              <a:gd name="connsiteX92" fmla="*/ 8253181 w 12193149"/>
              <a:gd name="connsiteY92" fmla="*/ 2015862 h 2344739"/>
              <a:gd name="connsiteX93" fmla="*/ 8246982 w 12193149"/>
              <a:gd name="connsiteY93" fmla="*/ 2028854 h 2344739"/>
              <a:gd name="connsiteX94" fmla="*/ 8091420 w 12193149"/>
              <a:gd name="connsiteY94" fmla="*/ 2075015 h 2344739"/>
              <a:gd name="connsiteX95" fmla="*/ 7906555 w 12193149"/>
              <a:gd name="connsiteY95" fmla="*/ 2116988 h 2344739"/>
              <a:gd name="connsiteX96" fmla="*/ 7719893 w 12193149"/>
              <a:gd name="connsiteY96" fmla="*/ 2142703 h 2344739"/>
              <a:gd name="connsiteX97" fmla="*/ 7615495 w 12193149"/>
              <a:gd name="connsiteY97" fmla="*/ 2139232 h 2344739"/>
              <a:gd name="connsiteX98" fmla="*/ 7528691 w 12193149"/>
              <a:gd name="connsiteY98" fmla="*/ 2145060 h 2344739"/>
              <a:gd name="connsiteX99" fmla="*/ 7520719 w 12193149"/>
              <a:gd name="connsiteY99" fmla="*/ 2147613 h 2344739"/>
              <a:gd name="connsiteX100" fmla="*/ 7508559 w 12193149"/>
              <a:gd name="connsiteY100" fmla="*/ 2148948 h 2344739"/>
              <a:gd name="connsiteX101" fmla="*/ 7508188 w 12193149"/>
              <a:gd name="connsiteY101" fmla="*/ 2148621 h 2344739"/>
              <a:gd name="connsiteX102" fmla="*/ 7496943 w 12193149"/>
              <a:gd name="connsiteY102" fmla="*/ 2150573 h 2344739"/>
              <a:gd name="connsiteX103" fmla="*/ 7219707 w 12193149"/>
              <a:gd name="connsiteY103" fmla="*/ 2156680 h 2344739"/>
              <a:gd name="connsiteX104" fmla="*/ 7202249 w 12193149"/>
              <a:gd name="connsiteY104" fmla="*/ 2161230 h 2344739"/>
              <a:gd name="connsiteX105" fmla="*/ 7198152 w 12193149"/>
              <a:gd name="connsiteY105" fmla="*/ 2166588 h 2344739"/>
              <a:gd name="connsiteX106" fmla="*/ 7171956 w 12193149"/>
              <a:gd name="connsiteY106" fmla="*/ 2171236 h 2344739"/>
              <a:gd name="connsiteX107" fmla="*/ 7098136 w 12193149"/>
              <a:gd name="connsiteY107" fmla="*/ 2183464 h 2344739"/>
              <a:gd name="connsiteX108" fmla="*/ 7019644 w 12193149"/>
              <a:gd name="connsiteY108" fmla="*/ 2183090 h 2344739"/>
              <a:gd name="connsiteX109" fmla="*/ 6905294 w 12193149"/>
              <a:gd name="connsiteY109" fmla="*/ 2212596 h 2344739"/>
              <a:gd name="connsiteX110" fmla="*/ 6709370 w 12193149"/>
              <a:gd name="connsiteY110" fmla="*/ 2240551 h 2344739"/>
              <a:gd name="connsiteX111" fmla="*/ 6550602 w 12193149"/>
              <a:gd name="connsiteY111" fmla="*/ 2269327 h 2344739"/>
              <a:gd name="connsiteX112" fmla="*/ 6318708 w 12193149"/>
              <a:gd name="connsiteY112" fmla="*/ 2316127 h 2344739"/>
              <a:gd name="connsiteX113" fmla="*/ 6169822 w 12193149"/>
              <a:gd name="connsiteY113" fmla="*/ 2318214 h 2344739"/>
              <a:gd name="connsiteX114" fmla="*/ 6074996 w 12193149"/>
              <a:gd name="connsiteY114" fmla="*/ 2338676 h 2344739"/>
              <a:gd name="connsiteX115" fmla="*/ 6069677 w 12193149"/>
              <a:gd name="connsiteY115" fmla="*/ 2337139 h 2344739"/>
              <a:gd name="connsiteX116" fmla="*/ 6049786 w 12193149"/>
              <a:gd name="connsiteY116" fmla="*/ 2337822 h 2344739"/>
              <a:gd name="connsiteX117" fmla="*/ 6042433 w 12193149"/>
              <a:gd name="connsiteY117" fmla="*/ 2329473 h 2344739"/>
              <a:gd name="connsiteX118" fmla="*/ 6011238 w 12193149"/>
              <a:gd name="connsiteY118" fmla="*/ 2324380 h 2344739"/>
              <a:gd name="connsiteX119" fmla="*/ 5958523 w 12193149"/>
              <a:gd name="connsiteY119" fmla="*/ 2328024 h 2344739"/>
              <a:gd name="connsiteX120" fmla="*/ 5760067 w 12193149"/>
              <a:gd name="connsiteY120" fmla="*/ 2343716 h 2344739"/>
              <a:gd name="connsiteX121" fmla="*/ 5628108 w 12193149"/>
              <a:gd name="connsiteY121" fmla="*/ 2344739 h 2344739"/>
              <a:gd name="connsiteX122" fmla="*/ 5472054 w 12193149"/>
              <a:gd name="connsiteY122" fmla="*/ 2330719 h 2344739"/>
              <a:gd name="connsiteX123" fmla="*/ 5433909 w 12193149"/>
              <a:gd name="connsiteY123" fmla="*/ 2319466 h 2344739"/>
              <a:gd name="connsiteX124" fmla="*/ 5382817 w 12193149"/>
              <a:gd name="connsiteY124" fmla="*/ 2301764 h 2344739"/>
              <a:gd name="connsiteX125" fmla="*/ 5262912 w 12193149"/>
              <a:gd name="connsiteY125" fmla="*/ 2281347 h 2344739"/>
              <a:gd name="connsiteX126" fmla="*/ 5224109 w 12193149"/>
              <a:gd name="connsiteY126" fmla="*/ 2270223 h 2344739"/>
              <a:gd name="connsiteX127" fmla="*/ 5175808 w 12193149"/>
              <a:gd name="connsiteY127" fmla="*/ 2267233 h 2344739"/>
              <a:gd name="connsiteX128" fmla="*/ 5157702 w 12193149"/>
              <a:gd name="connsiteY128" fmla="*/ 2260010 h 2344739"/>
              <a:gd name="connsiteX129" fmla="*/ 5143747 w 12193149"/>
              <a:gd name="connsiteY129" fmla="*/ 2256610 h 2344739"/>
              <a:gd name="connsiteX130" fmla="*/ 5140744 w 12193149"/>
              <a:gd name="connsiteY130" fmla="*/ 2254509 h 2344739"/>
              <a:gd name="connsiteX131" fmla="*/ 5122807 w 12193149"/>
              <a:gd name="connsiteY131" fmla="*/ 2243656 h 2344739"/>
              <a:gd name="connsiteX132" fmla="*/ 5066938 w 12193149"/>
              <a:gd name="connsiteY132" fmla="*/ 2250227 h 2344739"/>
              <a:gd name="connsiteX133" fmla="*/ 5012662 w 12193149"/>
              <a:gd name="connsiteY133" fmla="*/ 2233846 h 2344739"/>
              <a:gd name="connsiteX134" fmla="*/ 4841589 w 12193149"/>
              <a:gd name="connsiteY134" fmla="*/ 2209829 h 2344739"/>
              <a:gd name="connsiteX135" fmla="*/ 4763595 w 12193149"/>
              <a:gd name="connsiteY135" fmla="*/ 2182061 h 2344739"/>
              <a:gd name="connsiteX136" fmla="*/ 4724334 w 12193149"/>
              <a:gd name="connsiteY136" fmla="*/ 2173047 h 2344739"/>
              <a:gd name="connsiteX137" fmla="*/ 4722324 w 12193149"/>
              <a:gd name="connsiteY137" fmla="*/ 2172298 h 2344739"/>
              <a:gd name="connsiteX138" fmla="*/ 4723259 w 12193149"/>
              <a:gd name="connsiteY138" fmla="*/ 2172087 h 2344739"/>
              <a:gd name="connsiteX139" fmla="*/ 4718350 w 12193149"/>
              <a:gd name="connsiteY139" fmla="*/ 2170817 h 2344739"/>
              <a:gd name="connsiteX140" fmla="*/ 4722324 w 12193149"/>
              <a:gd name="connsiteY140" fmla="*/ 2172298 h 2344739"/>
              <a:gd name="connsiteX141" fmla="*/ 4716674 w 12193149"/>
              <a:gd name="connsiteY141" fmla="*/ 2173573 h 2344739"/>
              <a:gd name="connsiteX142" fmla="*/ 4516962 w 12193149"/>
              <a:gd name="connsiteY142" fmla="*/ 2163671 h 2344739"/>
              <a:gd name="connsiteX143" fmla="*/ 4429691 w 12193149"/>
              <a:gd name="connsiteY143" fmla="*/ 2153020 h 2344739"/>
              <a:gd name="connsiteX144" fmla="*/ 4364023 w 12193149"/>
              <a:gd name="connsiteY144" fmla="*/ 2151674 h 2344739"/>
              <a:gd name="connsiteX145" fmla="*/ 4318114 w 12193149"/>
              <a:gd name="connsiteY145" fmla="*/ 2158289 h 2344739"/>
              <a:gd name="connsiteX146" fmla="*/ 4316258 w 12193149"/>
              <a:gd name="connsiteY146" fmla="*/ 2156948 h 2344739"/>
              <a:gd name="connsiteX147" fmla="*/ 4296292 w 12193149"/>
              <a:gd name="connsiteY147" fmla="*/ 2155069 h 2344739"/>
              <a:gd name="connsiteX148" fmla="*/ 4291212 w 12193149"/>
              <a:gd name="connsiteY148" fmla="*/ 2157986 h 2344739"/>
              <a:gd name="connsiteX149" fmla="*/ 4277290 w 12193149"/>
              <a:gd name="connsiteY149" fmla="*/ 2157740 h 2344739"/>
              <a:gd name="connsiteX150" fmla="*/ 4249265 w 12193149"/>
              <a:gd name="connsiteY150" fmla="*/ 2160064 h 2344739"/>
              <a:gd name="connsiteX151" fmla="*/ 4203199 w 12193149"/>
              <a:gd name="connsiteY151" fmla="*/ 2157269 h 2344739"/>
              <a:gd name="connsiteX152" fmla="*/ 4202893 w 12193149"/>
              <a:gd name="connsiteY152" fmla="*/ 2156010 h 2344739"/>
              <a:gd name="connsiteX153" fmla="*/ 4192396 w 12193149"/>
              <a:gd name="connsiteY153" fmla="*/ 2150376 h 2344739"/>
              <a:gd name="connsiteX154" fmla="*/ 4143893 w 12193149"/>
              <a:gd name="connsiteY154" fmla="*/ 2134511 h 2344739"/>
              <a:gd name="connsiteX155" fmla="*/ 4084245 w 12193149"/>
              <a:gd name="connsiteY155" fmla="*/ 2107978 h 2344739"/>
              <a:gd name="connsiteX156" fmla="*/ 4075694 w 12193149"/>
              <a:gd name="connsiteY156" fmla="*/ 2107143 h 2344739"/>
              <a:gd name="connsiteX157" fmla="*/ 4075575 w 12193149"/>
              <a:gd name="connsiteY157" fmla="*/ 2106844 h 2344739"/>
              <a:gd name="connsiteX158" fmla="*/ 4066658 w 12193149"/>
              <a:gd name="connsiteY158" fmla="*/ 2105400 h 2344739"/>
              <a:gd name="connsiteX159" fmla="*/ 4060102 w 12193149"/>
              <a:gd name="connsiteY159" fmla="*/ 2105618 h 2344739"/>
              <a:gd name="connsiteX160" fmla="*/ 4043512 w 12193149"/>
              <a:gd name="connsiteY160" fmla="*/ 2103997 h 2344739"/>
              <a:gd name="connsiteX161" fmla="*/ 4038145 w 12193149"/>
              <a:gd name="connsiteY161" fmla="*/ 2101563 h 2344739"/>
              <a:gd name="connsiteX162" fmla="*/ 4036511 w 12193149"/>
              <a:gd name="connsiteY162" fmla="*/ 2097896 h 2344739"/>
              <a:gd name="connsiteX163" fmla="*/ 4034926 w 12193149"/>
              <a:gd name="connsiteY163" fmla="*/ 2098131 h 2344739"/>
              <a:gd name="connsiteX164" fmla="*/ 4005686 w 12193149"/>
              <a:gd name="connsiteY164" fmla="*/ 2085563 h 2344739"/>
              <a:gd name="connsiteX165" fmla="*/ 3937994 w 12193149"/>
              <a:gd name="connsiteY165" fmla="*/ 2068106 h 2344739"/>
              <a:gd name="connsiteX166" fmla="*/ 3898423 w 12193149"/>
              <a:gd name="connsiteY166" fmla="*/ 2062451 h 2344739"/>
              <a:gd name="connsiteX167" fmla="*/ 3790908 w 12193149"/>
              <a:gd name="connsiteY167" fmla="*/ 2042213 h 2344739"/>
              <a:gd name="connsiteX168" fmla="*/ 3683661 w 12193149"/>
              <a:gd name="connsiteY168" fmla="*/ 2018290 h 2344739"/>
              <a:gd name="connsiteX169" fmla="*/ 3611183 w 12193149"/>
              <a:gd name="connsiteY169" fmla="*/ 1986019 h 2344739"/>
              <a:gd name="connsiteX170" fmla="*/ 3605003 w 12193149"/>
              <a:gd name="connsiteY170" fmla="*/ 1987381 h 2344739"/>
              <a:gd name="connsiteX171" fmla="*/ 3595884 w 12193149"/>
              <a:gd name="connsiteY171" fmla="*/ 1987545 h 2344739"/>
              <a:gd name="connsiteX172" fmla="*/ 3595649 w 12193149"/>
              <a:gd name="connsiteY172" fmla="*/ 1987276 h 2344739"/>
              <a:gd name="connsiteX173" fmla="*/ 3587126 w 12193149"/>
              <a:gd name="connsiteY173" fmla="*/ 1987966 h 2344739"/>
              <a:gd name="connsiteX174" fmla="*/ 3537283 w 12193149"/>
              <a:gd name="connsiteY174" fmla="*/ 1978267 h 2344739"/>
              <a:gd name="connsiteX175" fmla="*/ 3474371 w 12193149"/>
              <a:gd name="connsiteY175" fmla="*/ 1974606 h 2344739"/>
              <a:gd name="connsiteX176" fmla="*/ 3401876 w 12193149"/>
              <a:gd name="connsiteY176" fmla="*/ 1962558 h 2344739"/>
              <a:gd name="connsiteX177" fmla="*/ 3365036 w 12193149"/>
              <a:gd name="connsiteY177" fmla="*/ 1979510 h 2344739"/>
              <a:gd name="connsiteX178" fmla="*/ 3345174 w 12193149"/>
              <a:gd name="connsiteY178" fmla="*/ 1981192 h 2344739"/>
              <a:gd name="connsiteX179" fmla="*/ 3342846 w 12193149"/>
              <a:gd name="connsiteY179" fmla="*/ 1980217 h 2344739"/>
              <a:gd name="connsiteX180" fmla="*/ 3263504 w 12193149"/>
              <a:gd name="connsiteY180" fmla="*/ 1986094 h 2344739"/>
              <a:gd name="connsiteX181" fmla="*/ 3143704 w 12193149"/>
              <a:gd name="connsiteY181" fmla="*/ 1993869 h 2344739"/>
              <a:gd name="connsiteX182" fmla="*/ 3031439 w 12193149"/>
              <a:gd name="connsiteY182" fmla="*/ 1996512 h 2344739"/>
              <a:gd name="connsiteX183" fmla="*/ 2782717 w 12193149"/>
              <a:gd name="connsiteY183" fmla="*/ 2018333 h 2344739"/>
              <a:gd name="connsiteX184" fmla="*/ 2647675 w 12193149"/>
              <a:gd name="connsiteY184" fmla="*/ 2028869 h 2344739"/>
              <a:gd name="connsiteX185" fmla="*/ 2569176 w 12193149"/>
              <a:gd name="connsiteY185" fmla="*/ 2002628 h 2344739"/>
              <a:gd name="connsiteX186" fmla="*/ 2444403 w 12193149"/>
              <a:gd name="connsiteY186" fmla="*/ 2016529 h 2344739"/>
              <a:gd name="connsiteX187" fmla="*/ 2316260 w 12193149"/>
              <a:gd name="connsiteY187" fmla="*/ 2024996 h 2344739"/>
              <a:gd name="connsiteX188" fmla="*/ 2209726 w 12193149"/>
              <a:gd name="connsiteY188" fmla="*/ 2019763 h 2344739"/>
              <a:gd name="connsiteX189" fmla="*/ 2095813 w 12193149"/>
              <a:gd name="connsiteY189" fmla="*/ 2003052 h 2344739"/>
              <a:gd name="connsiteX190" fmla="*/ 1998504 w 12193149"/>
              <a:gd name="connsiteY190" fmla="*/ 1995032 h 2344739"/>
              <a:gd name="connsiteX191" fmla="*/ 1929320 w 12193149"/>
              <a:gd name="connsiteY191" fmla="*/ 2016977 h 2344739"/>
              <a:gd name="connsiteX192" fmla="*/ 1922798 w 12193149"/>
              <a:gd name="connsiteY192" fmla="*/ 2012146 h 2344739"/>
              <a:gd name="connsiteX193" fmla="*/ 1874228 w 12193149"/>
              <a:gd name="connsiteY193" fmla="*/ 2013741 h 2344739"/>
              <a:gd name="connsiteX194" fmla="*/ 1787803 w 12193149"/>
              <a:gd name="connsiteY194" fmla="*/ 2041363 h 2344739"/>
              <a:gd name="connsiteX195" fmla="*/ 1739352 w 12193149"/>
              <a:gd name="connsiteY195" fmla="*/ 2036312 h 2344739"/>
              <a:gd name="connsiteX196" fmla="*/ 1676219 w 12193149"/>
              <a:gd name="connsiteY196" fmla="*/ 2019963 h 2344739"/>
              <a:gd name="connsiteX197" fmla="*/ 1609817 w 12193149"/>
              <a:gd name="connsiteY197" fmla="*/ 2013066 h 2344739"/>
              <a:gd name="connsiteX198" fmla="*/ 1497258 w 12193149"/>
              <a:gd name="connsiteY198" fmla="*/ 1987476 h 2344739"/>
              <a:gd name="connsiteX199" fmla="*/ 1151127 w 12193149"/>
              <a:gd name="connsiteY199" fmla="*/ 1938041 h 2344739"/>
              <a:gd name="connsiteX200" fmla="*/ 859417 w 12193149"/>
              <a:gd name="connsiteY200" fmla="*/ 1928608 h 2344739"/>
              <a:gd name="connsiteX201" fmla="*/ 838688 w 12193149"/>
              <a:gd name="connsiteY201" fmla="*/ 1929821 h 2344739"/>
              <a:gd name="connsiteX202" fmla="*/ 817957 w 12193149"/>
              <a:gd name="connsiteY202" fmla="*/ 1927857 h 2344739"/>
              <a:gd name="connsiteX203" fmla="*/ 812654 w 12193149"/>
              <a:gd name="connsiteY203" fmla="*/ 1930751 h 2344739"/>
              <a:gd name="connsiteX204" fmla="*/ 721195 w 12193149"/>
              <a:gd name="connsiteY204" fmla="*/ 1929661 h 2344739"/>
              <a:gd name="connsiteX205" fmla="*/ 720890 w 12193149"/>
              <a:gd name="connsiteY205" fmla="*/ 1928399 h 2344739"/>
              <a:gd name="connsiteX206" fmla="*/ 710023 w 12193149"/>
              <a:gd name="connsiteY206" fmla="*/ 1922722 h 2344739"/>
              <a:gd name="connsiteX207" fmla="*/ 597940 w 12193149"/>
              <a:gd name="connsiteY207" fmla="*/ 1879864 h 2344739"/>
              <a:gd name="connsiteX208" fmla="*/ 579683 w 12193149"/>
              <a:gd name="connsiteY208" fmla="*/ 1877212 h 2344739"/>
              <a:gd name="connsiteX209" fmla="*/ 572865 w 12193149"/>
              <a:gd name="connsiteY209" fmla="*/ 1877401 h 2344739"/>
              <a:gd name="connsiteX210" fmla="*/ 446247 w 12193149"/>
              <a:gd name="connsiteY210" fmla="*/ 1839371 h 2344739"/>
              <a:gd name="connsiteX211" fmla="*/ 405163 w 12193149"/>
              <a:gd name="connsiteY211" fmla="*/ 1833548 h 2344739"/>
              <a:gd name="connsiteX212" fmla="*/ 293583 w 12193149"/>
              <a:gd name="connsiteY212" fmla="*/ 1812852 h 2344739"/>
              <a:gd name="connsiteX213" fmla="*/ 119529 w 12193149"/>
              <a:gd name="connsiteY213" fmla="*/ 1761047 h 2344739"/>
              <a:gd name="connsiteX214" fmla="*/ 16674 w 12193149"/>
              <a:gd name="connsiteY214" fmla="*/ 1758191 h 2344739"/>
              <a:gd name="connsiteX215" fmla="*/ 1150 w 12193149"/>
              <a:gd name="connsiteY215" fmla="*/ 1752722 h 2344739"/>
              <a:gd name="connsiteX216" fmla="*/ 1148 w 12193149"/>
              <a:gd name="connsiteY216" fmla="*/ 222213 h 2344739"/>
              <a:gd name="connsiteX217" fmla="*/ 1148 w 12193149"/>
              <a:gd name="connsiteY217" fmla="*/ 0 h 2344739"/>
              <a:gd name="connsiteX0" fmla="*/ 1148 w 12193149"/>
              <a:gd name="connsiteY0" fmla="*/ 0 h 2344739"/>
              <a:gd name="connsiteX1" fmla="*/ 12193148 w 12193149"/>
              <a:gd name="connsiteY1" fmla="*/ 0 h 2344739"/>
              <a:gd name="connsiteX2" fmla="*/ 12193149 w 12193149"/>
              <a:gd name="connsiteY2" fmla="*/ 579739 h 2344739"/>
              <a:gd name="connsiteX3" fmla="*/ 12185986 w 12193149"/>
              <a:gd name="connsiteY3" fmla="*/ 584189 h 2344739"/>
              <a:gd name="connsiteX4" fmla="*/ 12156363 w 12193149"/>
              <a:gd name="connsiteY4" fmla="*/ 597366 h 2344739"/>
              <a:gd name="connsiteX5" fmla="*/ 12139215 w 12193149"/>
              <a:gd name="connsiteY5" fmla="*/ 623179 h 2344739"/>
              <a:gd name="connsiteX6" fmla="*/ 12126327 w 12193149"/>
              <a:gd name="connsiteY6" fmla="*/ 624690 h 2344739"/>
              <a:gd name="connsiteX7" fmla="*/ 12124007 w 12193149"/>
              <a:gd name="connsiteY7" fmla="*/ 624794 h 2344739"/>
              <a:gd name="connsiteX8" fmla="*/ 12116854 w 12193149"/>
              <a:gd name="connsiteY8" fmla="*/ 628608 h 2344739"/>
              <a:gd name="connsiteX9" fmla="*/ 12099497 w 12193149"/>
              <a:gd name="connsiteY9" fmla="*/ 628139 h 2344739"/>
              <a:gd name="connsiteX10" fmla="*/ 12087073 w 12193149"/>
              <a:gd name="connsiteY10" fmla="*/ 636341 h 2344739"/>
              <a:gd name="connsiteX11" fmla="*/ 12031073 w 12193149"/>
              <a:gd name="connsiteY11" fmla="*/ 680009 h 2344739"/>
              <a:gd name="connsiteX12" fmla="*/ 11995833 w 12193149"/>
              <a:gd name="connsiteY12" fmla="*/ 703458 h 2344739"/>
              <a:gd name="connsiteX13" fmla="*/ 11979717 w 12193149"/>
              <a:gd name="connsiteY13" fmla="*/ 708161 h 2344739"/>
              <a:gd name="connsiteX14" fmla="*/ 11959046 w 12193149"/>
              <a:gd name="connsiteY14" fmla="*/ 717558 h 2344739"/>
              <a:gd name="connsiteX15" fmla="*/ 11920454 w 12193149"/>
              <a:gd name="connsiteY15" fmla="*/ 730883 h 2344739"/>
              <a:gd name="connsiteX16" fmla="*/ 11903656 w 12193149"/>
              <a:gd name="connsiteY16" fmla="*/ 742426 h 2344739"/>
              <a:gd name="connsiteX17" fmla="*/ 11895048 w 12193149"/>
              <a:gd name="connsiteY17" fmla="*/ 744791 h 2344739"/>
              <a:gd name="connsiteX18" fmla="*/ 11891968 w 12193149"/>
              <a:gd name="connsiteY18" fmla="*/ 755729 h 2344739"/>
              <a:gd name="connsiteX19" fmla="*/ 11870776 w 12193149"/>
              <a:gd name="connsiteY19" fmla="*/ 777816 h 2344739"/>
              <a:gd name="connsiteX20" fmla="*/ 11813376 w 12193149"/>
              <a:gd name="connsiteY20" fmla="*/ 797659 h 2344739"/>
              <a:gd name="connsiteX21" fmla="*/ 11590693 w 12193149"/>
              <a:gd name="connsiteY21" fmla="*/ 963777 h 2344739"/>
              <a:gd name="connsiteX22" fmla="*/ 11506817 w 12193149"/>
              <a:gd name="connsiteY22" fmla="*/ 1033623 h 2344739"/>
              <a:gd name="connsiteX23" fmla="*/ 11280332 w 12193149"/>
              <a:gd name="connsiteY23" fmla="*/ 1223571 h 2344739"/>
              <a:gd name="connsiteX24" fmla="*/ 11228309 w 12193149"/>
              <a:gd name="connsiteY24" fmla="*/ 1276236 h 2344739"/>
              <a:gd name="connsiteX25" fmla="*/ 11218087 w 12193149"/>
              <a:gd name="connsiteY25" fmla="*/ 1275961 h 2344739"/>
              <a:gd name="connsiteX26" fmla="*/ 11217184 w 12193149"/>
              <a:gd name="connsiteY26" fmla="*/ 1275018 h 2344739"/>
              <a:gd name="connsiteX27" fmla="*/ 11188885 w 12193149"/>
              <a:gd name="connsiteY27" fmla="*/ 1292383 h 2344739"/>
              <a:gd name="connsiteX28" fmla="*/ 11184501 w 12193149"/>
              <a:gd name="connsiteY28" fmla="*/ 1292525 h 2344739"/>
              <a:gd name="connsiteX29" fmla="*/ 11166854 w 12193149"/>
              <a:gd name="connsiteY29" fmla="*/ 1306612 h 2344739"/>
              <a:gd name="connsiteX30" fmla="*/ 11157311 w 12193149"/>
              <a:gd name="connsiteY30" fmla="*/ 1312414 h 2344739"/>
              <a:gd name="connsiteX31" fmla="*/ 11155496 w 12193149"/>
              <a:gd name="connsiteY31" fmla="*/ 1317097 h 2344739"/>
              <a:gd name="connsiteX32" fmla="*/ 11140961 w 12193149"/>
              <a:gd name="connsiteY32" fmla="*/ 1324115 h 2344739"/>
              <a:gd name="connsiteX33" fmla="*/ 11138961 w 12193149"/>
              <a:gd name="connsiteY33" fmla="*/ 1323772 h 2344739"/>
              <a:gd name="connsiteX34" fmla="*/ 11128208 w 12193149"/>
              <a:gd name="connsiteY34" fmla="*/ 1333832 h 2344739"/>
              <a:gd name="connsiteX35" fmla="*/ 11120691 w 12193149"/>
              <a:gd name="connsiteY35" fmla="*/ 1347424 h 2344739"/>
              <a:gd name="connsiteX36" fmla="*/ 10894683 w 12193149"/>
              <a:gd name="connsiteY36" fmla="*/ 1473399 h 2344739"/>
              <a:gd name="connsiteX37" fmla="*/ 10773300 w 12193149"/>
              <a:gd name="connsiteY37" fmla="*/ 1523191 h 2344739"/>
              <a:gd name="connsiteX38" fmla="*/ 10627668 w 12193149"/>
              <a:gd name="connsiteY38" fmla="*/ 1559229 h 2344739"/>
              <a:gd name="connsiteX39" fmla="*/ 10581895 w 12193149"/>
              <a:gd name="connsiteY39" fmla="*/ 1568689 h 2344739"/>
              <a:gd name="connsiteX40" fmla="*/ 10547790 w 12193149"/>
              <a:gd name="connsiteY40" fmla="*/ 1598423 h 2344739"/>
              <a:gd name="connsiteX41" fmla="*/ 10529643 w 12193149"/>
              <a:gd name="connsiteY41" fmla="*/ 1596907 h 2344739"/>
              <a:gd name="connsiteX42" fmla="*/ 10526446 w 12193149"/>
              <a:gd name="connsiteY42" fmla="*/ 1596411 h 2344739"/>
              <a:gd name="connsiteX43" fmla="*/ 10515129 w 12193149"/>
              <a:gd name="connsiteY43" fmla="*/ 1599537 h 2344739"/>
              <a:gd name="connsiteX44" fmla="*/ 10491735 w 12193149"/>
              <a:gd name="connsiteY44" fmla="*/ 1594156 h 2344739"/>
              <a:gd name="connsiteX45" fmla="*/ 10471418 w 12193149"/>
              <a:gd name="connsiteY45" fmla="*/ 1601693 h 2344739"/>
              <a:gd name="connsiteX46" fmla="*/ 10377042 w 12193149"/>
              <a:gd name="connsiteY46" fmla="*/ 1644598 h 2344739"/>
              <a:gd name="connsiteX47" fmla="*/ 10319338 w 12193149"/>
              <a:gd name="connsiteY47" fmla="*/ 1666221 h 2344739"/>
              <a:gd name="connsiteX48" fmla="*/ 10295467 w 12193149"/>
              <a:gd name="connsiteY48" fmla="*/ 1668079 h 2344739"/>
              <a:gd name="connsiteX49" fmla="*/ 10263443 w 12193149"/>
              <a:gd name="connsiteY49" fmla="*/ 1674948 h 2344739"/>
              <a:gd name="connsiteX50" fmla="*/ 10205418 w 12193149"/>
              <a:gd name="connsiteY50" fmla="*/ 1682149 h 2344739"/>
              <a:gd name="connsiteX51" fmla="*/ 10177759 w 12193149"/>
              <a:gd name="connsiteY51" fmla="*/ 1692943 h 2344739"/>
              <a:gd name="connsiteX52" fmla="*/ 10165070 w 12193149"/>
              <a:gd name="connsiteY52" fmla="*/ 1693739 h 2344739"/>
              <a:gd name="connsiteX53" fmla="*/ 10156308 w 12193149"/>
              <a:gd name="connsiteY53" fmla="*/ 1707487 h 2344739"/>
              <a:gd name="connsiteX54" fmla="*/ 10118267 w 12193149"/>
              <a:gd name="connsiteY54" fmla="*/ 1731142 h 2344739"/>
              <a:gd name="connsiteX55" fmla="*/ 10083317 w 12193149"/>
              <a:gd name="connsiteY55" fmla="*/ 1743296 h 2344739"/>
              <a:gd name="connsiteX56" fmla="*/ 10040388 w 12193149"/>
              <a:gd name="connsiteY56" fmla="*/ 1741632 h 2344739"/>
              <a:gd name="connsiteX57" fmla="*/ 9961167 w 12193149"/>
              <a:gd name="connsiteY57" fmla="*/ 1757147 h 2344739"/>
              <a:gd name="connsiteX58" fmla="*/ 9848940 w 12193149"/>
              <a:gd name="connsiteY58" fmla="*/ 1763915 h 2344739"/>
              <a:gd name="connsiteX59" fmla="*/ 9729457 w 12193149"/>
              <a:gd name="connsiteY59" fmla="*/ 1784122 h 2344739"/>
              <a:gd name="connsiteX60" fmla="*/ 9613704 w 12193149"/>
              <a:gd name="connsiteY60" fmla="*/ 1812371 h 2344739"/>
              <a:gd name="connsiteX61" fmla="*/ 9338590 w 12193149"/>
              <a:gd name="connsiteY61" fmla="*/ 1869293 h 2344739"/>
              <a:gd name="connsiteX62" fmla="*/ 9232518 w 12193149"/>
              <a:gd name="connsiteY62" fmla="*/ 1893149 h 2344739"/>
              <a:gd name="connsiteX63" fmla="*/ 9156690 w 12193149"/>
              <a:gd name="connsiteY63" fmla="*/ 1903228 h 2344739"/>
              <a:gd name="connsiteX64" fmla="*/ 9054601 w 12193149"/>
              <a:gd name="connsiteY64" fmla="*/ 1910755 h 2344739"/>
              <a:gd name="connsiteX65" fmla="*/ 9006634 w 12193149"/>
              <a:gd name="connsiteY65" fmla="*/ 1914040 h 2344739"/>
              <a:gd name="connsiteX66" fmla="*/ 9006349 w 12193149"/>
              <a:gd name="connsiteY66" fmla="*/ 1913800 h 2344739"/>
              <a:gd name="connsiteX67" fmla="*/ 8997380 w 12193149"/>
              <a:gd name="connsiteY67" fmla="*/ 1915011 h 2344739"/>
              <a:gd name="connsiteX68" fmla="*/ 8991542 w 12193149"/>
              <a:gd name="connsiteY68" fmla="*/ 1917072 h 2344739"/>
              <a:gd name="connsiteX69" fmla="*/ 8975485 w 12193149"/>
              <a:gd name="connsiteY69" fmla="*/ 1920298 h 2344739"/>
              <a:gd name="connsiteX70" fmla="*/ 8969159 w 12193149"/>
              <a:gd name="connsiteY70" fmla="*/ 1919598 h 2344739"/>
              <a:gd name="connsiteX71" fmla="*/ 8964196 w 12193149"/>
              <a:gd name="connsiteY71" fmla="*/ 1917373 h 2344739"/>
              <a:gd name="connsiteX72" fmla="*/ 8930136 w 12193149"/>
              <a:gd name="connsiteY72" fmla="*/ 1914185 h 2344739"/>
              <a:gd name="connsiteX73" fmla="*/ 8753592 w 12193149"/>
              <a:gd name="connsiteY73" fmla="*/ 1933417 h 2344739"/>
              <a:gd name="connsiteX74" fmla="*/ 8708995 w 12193149"/>
              <a:gd name="connsiteY74" fmla="*/ 1935518 h 2344739"/>
              <a:gd name="connsiteX75" fmla="*/ 8597219 w 12193149"/>
              <a:gd name="connsiteY75" fmla="*/ 1944090 h 2344739"/>
              <a:gd name="connsiteX76" fmla="*/ 8526378 w 12193149"/>
              <a:gd name="connsiteY76" fmla="*/ 1929248 h 2344739"/>
              <a:gd name="connsiteX77" fmla="*/ 8512131 w 12193149"/>
              <a:gd name="connsiteY77" fmla="*/ 1935163 h 2344739"/>
              <a:gd name="connsiteX78" fmla="*/ 8507315 w 12193149"/>
              <a:gd name="connsiteY78" fmla="*/ 1938164 h 2344739"/>
              <a:gd name="connsiteX79" fmla="*/ 8499116 w 12193149"/>
              <a:gd name="connsiteY79" fmla="*/ 1940902 h 2344739"/>
              <a:gd name="connsiteX80" fmla="*/ 8498742 w 12193149"/>
              <a:gd name="connsiteY80" fmla="*/ 1940723 h 2344739"/>
              <a:gd name="connsiteX81" fmla="*/ 8491397 w 12193149"/>
              <a:gd name="connsiteY81" fmla="*/ 1943773 h 2344739"/>
              <a:gd name="connsiteX82" fmla="*/ 8368330 w 12193149"/>
              <a:gd name="connsiteY82" fmla="*/ 1957815 h 2344739"/>
              <a:gd name="connsiteX83" fmla="*/ 8354947 w 12193149"/>
              <a:gd name="connsiteY83" fmla="*/ 1958009 h 2344739"/>
              <a:gd name="connsiteX84" fmla="*/ 8321252 w 12193149"/>
              <a:gd name="connsiteY84" fmla="*/ 1974587 h 2344739"/>
              <a:gd name="connsiteX85" fmla="*/ 8315581 w 12193149"/>
              <a:gd name="connsiteY85" fmla="*/ 1974913 h 2344739"/>
              <a:gd name="connsiteX86" fmla="*/ 8296322 w 12193149"/>
              <a:gd name="connsiteY86" fmla="*/ 1988808 h 2344739"/>
              <a:gd name="connsiteX87" fmla="*/ 8285424 w 12193149"/>
              <a:gd name="connsiteY87" fmla="*/ 1994631 h 2344739"/>
              <a:gd name="connsiteX88" fmla="*/ 8284298 w 12193149"/>
              <a:gd name="connsiteY88" fmla="*/ 1999074 h 2344739"/>
              <a:gd name="connsiteX89" fmla="*/ 8267224 w 12193149"/>
              <a:gd name="connsiteY89" fmla="*/ 2006249 h 2344739"/>
              <a:gd name="connsiteX90" fmla="*/ 8264525 w 12193149"/>
              <a:gd name="connsiteY90" fmla="*/ 2006019 h 2344739"/>
              <a:gd name="connsiteX91" fmla="*/ 8253181 w 12193149"/>
              <a:gd name="connsiteY91" fmla="*/ 2015862 h 2344739"/>
              <a:gd name="connsiteX92" fmla="*/ 8246982 w 12193149"/>
              <a:gd name="connsiteY92" fmla="*/ 2028854 h 2344739"/>
              <a:gd name="connsiteX93" fmla="*/ 8091420 w 12193149"/>
              <a:gd name="connsiteY93" fmla="*/ 2075015 h 2344739"/>
              <a:gd name="connsiteX94" fmla="*/ 7906555 w 12193149"/>
              <a:gd name="connsiteY94" fmla="*/ 2116988 h 2344739"/>
              <a:gd name="connsiteX95" fmla="*/ 7719893 w 12193149"/>
              <a:gd name="connsiteY95" fmla="*/ 2142703 h 2344739"/>
              <a:gd name="connsiteX96" fmla="*/ 7615495 w 12193149"/>
              <a:gd name="connsiteY96" fmla="*/ 2139232 h 2344739"/>
              <a:gd name="connsiteX97" fmla="*/ 7528691 w 12193149"/>
              <a:gd name="connsiteY97" fmla="*/ 2145060 h 2344739"/>
              <a:gd name="connsiteX98" fmla="*/ 7520719 w 12193149"/>
              <a:gd name="connsiteY98" fmla="*/ 2147613 h 2344739"/>
              <a:gd name="connsiteX99" fmla="*/ 7508559 w 12193149"/>
              <a:gd name="connsiteY99" fmla="*/ 2148948 h 2344739"/>
              <a:gd name="connsiteX100" fmla="*/ 7508188 w 12193149"/>
              <a:gd name="connsiteY100" fmla="*/ 2148621 h 2344739"/>
              <a:gd name="connsiteX101" fmla="*/ 7496943 w 12193149"/>
              <a:gd name="connsiteY101" fmla="*/ 2150573 h 2344739"/>
              <a:gd name="connsiteX102" fmla="*/ 7219707 w 12193149"/>
              <a:gd name="connsiteY102" fmla="*/ 2156680 h 2344739"/>
              <a:gd name="connsiteX103" fmla="*/ 7202249 w 12193149"/>
              <a:gd name="connsiteY103" fmla="*/ 2161230 h 2344739"/>
              <a:gd name="connsiteX104" fmla="*/ 7198152 w 12193149"/>
              <a:gd name="connsiteY104" fmla="*/ 2166588 h 2344739"/>
              <a:gd name="connsiteX105" fmla="*/ 7171956 w 12193149"/>
              <a:gd name="connsiteY105" fmla="*/ 2171236 h 2344739"/>
              <a:gd name="connsiteX106" fmla="*/ 7098136 w 12193149"/>
              <a:gd name="connsiteY106" fmla="*/ 2183464 h 2344739"/>
              <a:gd name="connsiteX107" fmla="*/ 7019644 w 12193149"/>
              <a:gd name="connsiteY107" fmla="*/ 2183090 h 2344739"/>
              <a:gd name="connsiteX108" fmla="*/ 6905294 w 12193149"/>
              <a:gd name="connsiteY108" fmla="*/ 2212596 h 2344739"/>
              <a:gd name="connsiteX109" fmla="*/ 6709370 w 12193149"/>
              <a:gd name="connsiteY109" fmla="*/ 2240551 h 2344739"/>
              <a:gd name="connsiteX110" fmla="*/ 6550602 w 12193149"/>
              <a:gd name="connsiteY110" fmla="*/ 2269327 h 2344739"/>
              <a:gd name="connsiteX111" fmla="*/ 6318708 w 12193149"/>
              <a:gd name="connsiteY111" fmla="*/ 2316127 h 2344739"/>
              <a:gd name="connsiteX112" fmla="*/ 6169822 w 12193149"/>
              <a:gd name="connsiteY112" fmla="*/ 2318214 h 2344739"/>
              <a:gd name="connsiteX113" fmla="*/ 6074996 w 12193149"/>
              <a:gd name="connsiteY113" fmla="*/ 2338676 h 2344739"/>
              <a:gd name="connsiteX114" fmla="*/ 6069677 w 12193149"/>
              <a:gd name="connsiteY114" fmla="*/ 2337139 h 2344739"/>
              <a:gd name="connsiteX115" fmla="*/ 6049786 w 12193149"/>
              <a:gd name="connsiteY115" fmla="*/ 2337822 h 2344739"/>
              <a:gd name="connsiteX116" fmla="*/ 6042433 w 12193149"/>
              <a:gd name="connsiteY116" fmla="*/ 2329473 h 2344739"/>
              <a:gd name="connsiteX117" fmla="*/ 6011238 w 12193149"/>
              <a:gd name="connsiteY117" fmla="*/ 2324380 h 2344739"/>
              <a:gd name="connsiteX118" fmla="*/ 5958523 w 12193149"/>
              <a:gd name="connsiteY118" fmla="*/ 2328024 h 2344739"/>
              <a:gd name="connsiteX119" fmla="*/ 5760067 w 12193149"/>
              <a:gd name="connsiteY119" fmla="*/ 2343716 h 2344739"/>
              <a:gd name="connsiteX120" fmla="*/ 5628108 w 12193149"/>
              <a:gd name="connsiteY120" fmla="*/ 2344739 h 2344739"/>
              <a:gd name="connsiteX121" fmla="*/ 5472054 w 12193149"/>
              <a:gd name="connsiteY121" fmla="*/ 2330719 h 2344739"/>
              <a:gd name="connsiteX122" fmla="*/ 5433909 w 12193149"/>
              <a:gd name="connsiteY122" fmla="*/ 2319466 h 2344739"/>
              <a:gd name="connsiteX123" fmla="*/ 5382817 w 12193149"/>
              <a:gd name="connsiteY123" fmla="*/ 2301764 h 2344739"/>
              <a:gd name="connsiteX124" fmla="*/ 5262912 w 12193149"/>
              <a:gd name="connsiteY124" fmla="*/ 2281347 h 2344739"/>
              <a:gd name="connsiteX125" fmla="*/ 5224109 w 12193149"/>
              <a:gd name="connsiteY125" fmla="*/ 2270223 h 2344739"/>
              <a:gd name="connsiteX126" fmla="*/ 5175808 w 12193149"/>
              <a:gd name="connsiteY126" fmla="*/ 2267233 h 2344739"/>
              <a:gd name="connsiteX127" fmla="*/ 5157702 w 12193149"/>
              <a:gd name="connsiteY127" fmla="*/ 2260010 h 2344739"/>
              <a:gd name="connsiteX128" fmla="*/ 5143747 w 12193149"/>
              <a:gd name="connsiteY128" fmla="*/ 2256610 h 2344739"/>
              <a:gd name="connsiteX129" fmla="*/ 5140744 w 12193149"/>
              <a:gd name="connsiteY129" fmla="*/ 2254509 h 2344739"/>
              <a:gd name="connsiteX130" fmla="*/ 5122807 w 12193149"/>
              <a:gd name="connsiteY130" fmla="*/ 2243656 h 2344739"/>
              <a:gd name="connsiteX131" fmla="*/ 5066938 w 12193149"/>
              <a:gd name="connsiteY131" fmla="*/ 2250227 h 2344739"/>
              <a:gd name="connsiteX132" fmla="*/ 5012662 w 12193149"/>
              <a:gd name="connsiteY132" fmla="*/ 2233846 h 2344739"/>
              <a:gd name="connsiteX133" fmla="*/ 4841589 w 12193149"/>
              <a:gd name="connsiteY133" fmla="*/ 2209829 h 2344739"/>
              <a:gd name="connsiteX134" fmla="*/ 4763595 w 12193149"/>
              <a:gd name="connsiteY134" fmla="*/ 2182061 h 2344739"/>
              <a:gd name="connsiteX135" fmla="*/ 4724334 w 12193149"/>
              <a:gd name="connsiteY135" fmla="*/ 2173047 h 2344739"/>
              <a:gd name="connsiteX136" fmla="*/ 4722324 w 12193149"/>
              <a:gd name="connsiteY136" fmla="*/ 2172298 h 2344739"/>
              <a:gd name="connsiteX137" fmla="*/ 4723259 w 12193149"/>
              <a:gd name="connsiteY137" fmla="*/ 2172087 h 2344739"/>
              <a:gd name="connsiteX138" fmla="*/ 4718350 w 12193149"/>
              <a:gd name="connsiteY138" fmla="*/ 2170817 h 2344739"/>
              <a:gd name="connsiteX139" fmla="*/ 4722324 w 12193149"/>
              <a:gd name="connsiteY139" fmla="*/ 2172298 h 2344739"/>
              <a:gd name="connsiteX140" fmla="*/ 4716674 w 12193149"/>
              <a:gd name="connsiteY140" fmla="*/ 2173573 h 2344739"/>
              <a:gd name="connsiteX141" fmla="*/ 4516962 w 12193149"/>
              <a:gd name="connsiteY141" fmla="*/ 2163671 h 2344739"/>
              <a:gd name="connsiteX142" fmla="*/ 4429691 w 12193149"/>
              <a:gd name="connsiteY142" fmla="*/ 2153020 h 2344739"/>
              <a:gd name="connsiteX143" fmla="*/ 4364023 w 12193149"/>
              <a:gd name="connsiteY143" fmla="*/ 2151674 h 2344739"/>
              <a:gd name="connsiteX144" fmla="*/ 4318114 w 12193149"/>
              <a:gd name="connsiteY144" fmla="*/ 2158289 h 2344739"/>
              <a:gd name="connsiteX145" fmla="*/ 4316258 w 12193149"/>
              <a:gd name="connsiteY145" fmla="*/ 2156948 h 2344739"/>
              <a:gd name="connsiteX146" fmla="*/ 4296292 w 12193149"/>
              <a:gd name="connsiteY146" fmla="*/ 2155069 h 2344739"/>
              <a:gd name="connsiteX147" fmla="*/ 4291212 w 12193149"/>
              <a:gd name="connsiteY147" fmla="*/ 2157986 h 2344739"/>
              <a:gd name="connsiteX148" fmla="*/ 4277290 w 12193149"/>
              <a:gd name="connsiteY148" fmla="*/ 2157740 h 2344739"/>
              <a:gd name="connsiteX149" fmla="*/ 4249265 w 12193149"/>
              <a:gd name="connsiteY149" fmla="*/ 2160064 h 2344739"/>
              <a:gd name="connsiteX150" fmla="*/ 4203199 w 12193149"/>
              <a:gd name="connsiteY150" fmla="*/ 2157269 h 2344739"/>
              <a:gd name="connsiteX151" fmla="*/ 4202893 w 12193149"/>
              <a:gd name="connsiteY151" fmla="*/ 2156010 h 2344739"/>
              <a:gd name="connsiteX152" fmla="*/ 4192396 w 12193149"/>
              <a:gd name="connsiteY152" fmla="*/ 2150376 h 2344739"/>
              <a:gd name="connsiteX153" fmla="*/ 4143893 w 12193149"/>
              <a:gd name="connsiteY153" fmla="*/ 2134511 h 2344739"/>
              <a:gd name="connsiteX154" fmla="*/ 4084245 w 12193149"/>
              <a:gd name="connsiteY154" fmla="*/ 2107978 h 2344739"/>
              <a:gd name="connsiteX155" fmla="*/ 4075694 w 12193149"/>
              <a:gd name="connsiteY155" fmla="*/ 2107143 h 2344739"/>
              <a:gd name="connsiteX156" fmla="*/ 4075575 w 12193149"/>
              <a:gd name="connsiteY156" fmla="*/ 2106844 h 2344739"/>
              <a:gd name="connsiteX157" fmla="*/ 4066658 w 12193149"/>
              <a:gd name="connsiteY157" fmla="*/ 2105400 h 2344739"/>
              <a:gd name="connsiteX158" fmla="*/ 4060102 w 12193149"/>
              <a:gd name="connsiteY158" fmla="*/ 2105618 h 2344739"/>
              <a:gd name="connsiteX159" fmla="*/ 4043512 w 12193149"/>
              <a:gd name="connsiteY159" fmla="*/ 2103997 h 2344739"/>
              <a:gd name="connsiteX160" fmla="*/ 4038145 w 12193149"/>
              <a:gd name="connsiteY160" fmla="*/ 2101563 h 2344739"/>
              <a:gd name="connsiteX161" fmla="*/ 4036511 w 12193149"/>
              <a:gd name="connsiteY161" fmla="*/ 2097896 h 2344739"/>
              <a:gd name="connsiteX162" fmla="*/ 4034926 w 12193149"/>
              <a:gd name="connsiteY162" fmla="*/ 2098131 h 2344739"/>
              <a:gd name="connsiteX163" fmla="*/ 4005686 w 12193149"/>
              <a:gd name="connsiteY163" fmla="*/ 2085563 h 2344739"/>
              <a:gd name="connsiteX164" fmla="*/ 3937994 w 12193149"/>
              <a:gd name="connsiteY164" fmla="*/ 2068106 h 2344739"/>
              <a:gd name="connsiteX165" fmla="*/ 3898423 w 12193149"/>
              <a:gd name="connsiteY165" fmla="*/ 2062451 h 2344739"/>
              <a:gd name="connsiteX166" fmla="*/ 3790908 w 12193149"/>
              <a:gd name="connsiteY166" fmla="*/ 2042213 h 2344739"/>
              <a:gd name="connsiteX167" fmla="*/ 3683661 w 12193149"/>
              <a:gd name="connsiteY167" fmla="*/ 2018290 h 2344739"/>
              <a:gd name="connsiteX168" fmla="*/ 3611183 w 12193149"/>
              <a:gd name="connsiteY168" fmla="*/ 1986019 h 2344739"/>
              <a:gd name="connsiteX169" fmla="*/ 3605003 w 12193149"/>
              <a:gd name="connsiteY169" fmla="*/ 1987381 h 2344739"/>
              <a:gd name="connsiteX170" fmla="*/ 3595884 w 12193149"/>
              <a:gd name="connsiteY170" fmla="*/ 1987545 h 2344739"/>
              <a:gd name="connsiteX171" fmla="*/ 3595649 w 12193149"/>
              <a:gd name="connsiteY171" fmla="*/ 1987276 h 2344739"/>
              <a:gd name="connsiteX172" fmla="*/ 3587126 w 12193149"/>
              <a:gd name="connsiteY172" fmla="*/ 1987966 h 2344739"/>
              <a:gd name="connsiteX173" fmla="*/ 3537283 w 12193149"/>
              <a:gd name="connsiteY173" fmla="*/ 1978267 h 2344739"/>
              <a:gd name="connsiteX174" fmla="*/ 3474371 w 12193149"/>
              <a:gd name="connsiteY174" fmla="*/ 1974606 h 2344739"/>
              <a:gd name="connsiteX175" fmla="*/ 3401876 w 12193149"/>
              <a:gd name="connsiteY175" fmla="*/ 1962558 h 2344739"/>
              <a:gd name="connsiteX176" fmla="*/ 3365036 w 12193149"/>
              <a:gd name="connsiteY176" fmla="*/ 1979510 h 2344739"/>
              <a:gd name="connsiteX177" fmla="*/ 3345174 w 12193149"/>
              <a:gd name="connsiteY177" fmla="*/ 1981192 h 2344739"/>
              <a:gd name="connsiteX178" fmla="*/ 3342846 w 12193149"/>
              <a:gd name="connsiteY178" fmla="*/ 1980217 h 2344739"/>
              <a:gd name="connsiteX179" fmla="*/ 3263504 w 12193149"/>
              <a:gd name="connsiteY179" fmla="*/ 1986094 h 2344739"/>
              <a:gd name="connsiteX180" fmla="*/ 3143704 w 12193149"/>
              <a:gd name="connsiteY180" fmla="*/ 1993869 h 2344739"/>
              <a:gd name="connsiteX181" fmla="*/ 3031439 w 12193149"/>
              <a:gd name="connsiteY181" fmla="*/ 1996512 h 2344739"/>
              <a:gd name="connsiteX182" fmla="*/ 2782717 w 12193149"/>
              <a:gd name="connsiteY182" fmla="*/ 2018333 h 2344739"/>
              <a:gd name="connsiteX183" fmla="*/ 2647675 w 12193149"/>
              <a:gd name="connsiteY183" fmla="*/ 2028869 h 2344739"/>
              <a:gd name="connsiteX184" fmla="*/ 2569176 w 12193149"/>
              <a:gd name="connsiteY184" fmla="*/ 2002628 h 2344739"/>
              <a:gd name="connsiteX185" fmla="*/ 2444403 w 12193149"/>
              <a:gd name="connsiteY185" fmla="*/ 2016529 h 2344739"/>
              <a:gd name="connsiteX186" fmla="*/ 2316260 w 12193149"/>
              <a:gd name="connsiteY186" fmla="*/ 2024996 h 2344739"/>
              <a:gd name="connsiteX187" fmla="*/ 2209726 w 12193149"/>
              <a:gd name="connsiteY187" fmla="*/ 2019763 h 2344739"/>
              <a:gd name="connsiteX188" fmla="*/ 2095813 w 12193149"/>
              <a:gd name="connsiteY188" fmla="*/ 2003052 h 2344739"/>
              <a:gd name="connsiteX189" fmla="*/ 1998504 w 12193149"/>
              <a:gd name="connsiteY189" fmla="*/ 1995032 h 2344739"/>
              <a:gd name="connsiteX190" fmla="*/ 1929320 w 12193149"/>
              <a:gd name="connsiteY190" fmla="*/ 2016977 h 2344739"/>
              <a:gd name="connsiteX191" fmla="*/ 1922798 w 12193149"/>
              <a:gd name="connsiteY191" fmla="*/ 2012146 h 2344739"/>
              <a:gd name="connsiteX192" fmla="*/ 1874228 w 12193149"/>
              <a:gd name="connsiteY192" fmla="*/ 2013741 h 2344739"/>
              <a:gd name="connsiteX193" fmla="*/ 1787803 w 12193149"/>
              <a:gd name="connsiteY193" fmla="*/ 2041363 h 2344739"/>
              <a:gd name="connsiteX194" fmla="*/ 1739352 w 12193149"/>
              <a:gd name="connsiteY194" fmla="*/ 2036312 h 2344739"/>
              <a:gd name="connsiteX195" fmla="*/ 1676219 w 12193149"/>
              <a:gd name="connsiteY195" fmla="*/ 2019963 h 2344739"/>
              <a:gd name="connsiteX196" fmla="*/ 1609817 w 12193149"/>
              <a:gd name="connsiteY196" fmla="*/ 2013066 h 2344739"/>
              <a:gd name="connsiteX197" fmla="*/ 1497258 w 12193149"/>
              <a:gd name="connsiteY197" fmla="*/ 1987476 h 2344739"/>
              <a:gd name="connsiteX198" fmla="*/ 1151127 w 12193149"/>
              <a:gd name="connsiteY198" fmla="*/ 1938041 h 2344739"/>
              <a:gd name="connsiteX199" fmla="*/ 859417 w 12193149"/>
              <a:gd name="connsiteY199" fmla="*/ 1928608 h 2344739"/>
              <a:gd name="connsiteX200" fmla="*/ 838688 w 12193149"/>
              <a:gd name="connsiteY200" fmla="*/ 1929821 h 2344739"/>
              <a:gd name="connsiteX201" fmla="*/ 817957 w 12193149"/>
              <a:gd name="connsiteY201" fmla="*/ 1927857 h 2344739"/>
              <a:gd name="connsiteX202" fmla="*/ 812654 w 12193149"/>
              <a:gd name="connsiteY202" fmla="*/ 1930751 h 2344739"/>
              <a:gd name="connsiteX203" fmla="*/ 721195 w 12193149"/>
              <a:gd name="connsiteY203" fmla="*/ 1929661 h 2344739"/>
              <a:gd name="connsiteX204" fmla="*/ 720890 w 12193149"/>
              <a:gd name="connsiteY204" fmla="*/ 1928399 h 2344739"/>
              <a:gd name="connsiteX205" fmla="*/ 710023 w 12193149"/>
              <a:gd name="connsiteY205" fmla="*/ 1922722 h 2344739"/>
              <a:gd name="connsiteX206" fmla="*/ 597940 w 12193149"/>
              <a:gd name="connsiteY206" fmla="*/ 1879864 h 2344739"/>
              <a:gd name="connsiteX207" fmla="*/ 579683 w 12193149"/>
              <a:gd name="connsiteY207" fmla="*/ 1877212 h 2344739"/>
              <a:gd name="connsiteX208" fmla="*/ 572865 w 12193149"/>
              <a:gd name="connsiteY208" fmla="*/ 1877401 h 2344739"/>
              <a:gd name="connsiteX209" fmla="*/ 446247 w 12193149"/>
              <a:gd name="connsiteY209" fmla="*/ 1839371 h 2344739"/>
              <a:gd name="connsiteX210" fmla="*/ 405163 w 12193149"/>
              <a:gd name="connsiteY210" fmla="*/ 1833548 h 2344739"/>
              <a:gd name="connsiteX211" fmla="*/ 293583 w 12193149"/>
              <a:gd name="connsiteY211" fmla="*/ 1812852 h 2344739"/>
              <a:gd name="connsiteX212" fmla="*/ 119529 w 12193149"/>
              <a:gd name="connsiteY212" fmla="*/ 1761047 h 2344739"/>
              <a:gd name="connsiteX213" fmla="*/ 16674 w 12193149"/>
              <a:gd name="connsiteY213" fmla="*/ 1758191 h 2344739"/>
              <a:gd name="connsiteX214" fmla="*/ 1150 w 12193149"/>
              <a:gd name="connsiteY214" fmla="*/ 1752722 h 2344739"/>
              <a:gd name="connsiteX215" fmla="*/ 1148 w 12193149"/>
              <a:gd name="connsiteY215" fmla="*/ 222213 h 2344739"/>
              <a:gd name="connsiteX216" fmla="*/ 1148 w 12193149"/>
              <a:gd name="connsiteY216" fmla="*/ 0 h 2344739"/>
              <a:gd name="connsiteX0" fmla="*/ 1148 w 12193149"/>
              <a:gd name="connsiteY0" fmla="*/ 818782 h 3163521"/>
              <a:gd name="connsiteX1" fmla="*/ 12181789 w 12193149"/>
              <a:gd name="connsiteY1" fmla="*/ 0 h 3163521"/>
              <a:gd name="connsiteX2" fmla="*/ 12193149 w 12193149"/>
              <a:gd name="connsiteY2" fmla="*/ 1398521 h 3163521"/>
              <a:gd name="connsiteX3" fmla="*/ 12185986 w 12193149"/>
              <a:gd name="connsiteY3" fmla="*/ 1402971 h 3163521"/>
              <a:gd name="connsiteX4" fmla="*/ 12156363 w 12193149"/>
              <a:gd name="connsiteY4" fmla="*/ 1416148 h 3163521"/>
              <a:gd name="connsiteX5" fmla="*/ 12139215 w 12193149"/>
              <a:gd name="connsiteY5" fmla="*/ 1441961 h 3163521"/>
              <a:gd name="connsiteX6" fmla="*/ 12126327 w 12193149"/>
              <a:gd name="connsiteY6" fmla="*/ 1443472 h 3163521"/>
              <a:gd name="connsiteX7" fmla="*/ 12124007 w 12193149"/>
              <a:gd name="connsiteY7" fmla="*/ 1443576 h 3163521"/>
              <a:gd name="connsiteX8" fmla="*/ 12116854 w 12193149"/>
              <a:gd name="connsiteY8" fmla="*/ 1447390 h 3163521"/>
              <a:gd name="connsiteX9" fmla="*/ 12099497 w 12193149"/>
              <a:gd name="connsiteY9" fmla="*/ 1446921 h 3163521"/>
              <a:gd name="connsiteX10" fmla="*/ 12087073 w 12193149"/>
              <a:gd name="connsiteY10" fmla="*/ 1455123 h 3163521"/>
              <a:gd name="connsiteX11" fmla="*/ 12031073 w 12193149"/>
              <a:gd name="connsiteY11" fmla="*/ 1498791 h 3163521"/>
              <a:gd name="connsiteX12" fmla="*/ 11995833 w 12193149"/>
              <a:gd name="connsiteY12" fmla="*/ 1522240 h 3163521"/>
              <a:gd name="connsiteX13" fmla="*/ 11979717 w 12193149"/>
              <a:gd name="connsiteY13" fmla="*/ 1526943 h 3163521"/>
              <a:gd name="connsiteX14" fmla="*/ 11959046 w 12193149"/>
              <a:gd name="connsiteY14" fmla="*/ 1536340 h 3163521"/>
              <a:gd name="connsiteX15" fmla="*/ 11920454 w 12193149"/>
              <a:gd name="connsiteY15" fmla="*/ 1549665 h 3163521"/>
              <a:gd name="connsiteX16" fmla="*/ 11903656 w 12193149"/>
              <a:gd name="connsiteY16" fmla="*/ 1561208 h 3163521"/>
              <a:gd name="connsiteX17" fmla="*/ 11895048 w 12193149"/>
              <a:gd name="connsiteY17" fmla="*/ 1563573 h 3163521"/>
              <a:gd name="connsiteX18" fmla="*/ 11891968 w 12193149"/>
              <a:gd name="connsiteY18" fmla="*/ 1574511 h 3163521"/>
              <a:gd name="connsiteX19" fmla="*/ 11870776 w 12193149"/>
              <a:gd name="connsiteY19" fmla="*/ 1596598 h 3163521"/>
              <a:gd name="connsiteX20" fmla="*/ 11813376 w 12193149"/>
              <a:gd name="connsiteY20" fmla="*/ 1616441 h 3163521"/>
              <a:gd name="connsiteX21" fmla="*/ 11590693 w 12193149"/>
              <a:gd name="connsiteY21" fmla="*/ 1782559 h 3163521"/>
              <a:gd name="connsiteX22" fmla="*/ 11506817 w 12193149"/>
              <a:gd name="connsiteY22" fmla="*/ 1852405 h 3163521"/>
              <a:gd name="connsiteX23" fmla="*/ 11280332 w 12193149"/>
              <a:gd name="connsiteY23" fmla="*/ 2042353 h 3163521"/>
              <a:gd name="connsiteX24" fmla="*/ 11228309 w 12193149"/>
              <a:gd name="connsiteY24" fmla="*/ 2095018 h 3163521"/>
              <a:gd name="connsiteX25" fmla="*/ 11218087 w 12193149"/>
              <a:gd name="connsiteY25" fmla="*/ 2094743 h 3163521"/>
              <a:gd name="connsiteX26" fmla="*/ 11217184 w 12193149"/>
              <a:gd name="connsiteY26" fmla="*/ 2093800 h 3163521"/>
              <a:gd name="connsiteX27" fmla="*/ 11188885 w 12193149"/>
              <a:gd name="connsiteY27" fmla="*/ 2111165 h 3163521"/>
              <a:gd name="connsiteX28" fmla="*/ 11184501 w 12193149"/>
              <a:gd name="connsiteY28" fmla="*/ 2111307 h 3163521"/>
              <a:gd name="connsiteX29" fmla="*/ 11166854 w 12193149"/>
              <a:gd name="connsiteY29" fmla="*/ 2125394 h 3163521"/>
              <a:gd name="connsiteX30" fmla="*/ 11157311 w 12193149"/>
              <a:gd name="connsiteY30" fmla="*/ 2131196 h 3163521"/>
              <a:gd name="connsiteX31" fmla="*/ 11155496 w 12193149"/>
              <a:gd name="connsiteY31" fmla="*/ 2135879 h 3163521"/>
              <a:gd name="connsiteX32" fmla="*/ 11140961 w 12193149"/>
              <a:gd name="connsiteY32" fmla="*/ 2142897 h 3163521"/>
              <a:gd name="connsiteX33" fmla="*/ 11138961 w 12193149"/>
              <a:gd name="connsiteY33" fmla="*/ 2142554 h 3163521"/>
              <a:gd name="connsiteX34" fmla="*/ 11128208 w 12193149"/>
              <a:gd name="connsiteY34" fmla="*/ 2152614 h 3163521"/>
              <a:gd name="connsiteX35" fmla="*/ 11120691 w 12193149"/>
              <a:gd name="connsiteY35" fmla="*/ 2166206 h 3163521"/>
              <a:gd name="connsiteX36" fmla="*/ 10894683 w 12193149"/>
              <a:gd name="connsiteY36" fmla="*/ 2292181 h 3163521"/>
              <a:gd name="connsiteX37" fmla="*/ 10773300 w 12193149"/>
              <a:gd name="connsiteY37" fmla="*/ 2341973 h 3163521"/>
              <a:gd name="connsiteX38" fmla="*/ 10627668 w 12193149"/>
              <a:gd name="connsiteY38" fmla="*/ 2378011 h 3163521"/>
              <a:gd name="connsiteX39" fmla="*/ 10581895 w 12193149"/>
              <a:gd name="connsiteY39" fmla="*/ 2387471 h 3163521"/>
              <a:gd name="connsiteX40" fmla="*/ 10547790 w 12193149"/>
              <a:gd name="connsiteY40" fmla="*/ 2417205 h 3163521"/>
              <a:gd name="connsiteX41" fmla="*/ 10529643 w 12193149"/>
              <a:gd name="connsiteY41" fmla="*/ 2415689 h 3163521"/>
              <a:gd name="connsiteX42" fmla="*/ 10526446 w 12193149"/>
              <a:gd name="connsiteY42" fmla="*/ 2415193 h 3163521"/>
              <a:gd name="connsiteX43" fmla="*/ 10515129 w 12193149"/>
              <a:gd name="connsiteY43" fmla="*/ 2418319 h 3163521"/>
              <a:gd name="connsiteX44" fmla="*/ 10491735 w 12193149"/>
              <a:gd name="connsiteY44" fmla="*/ 2412938 h 3163521"/>
              <a:gd name="connsiteX45" fmla="*/ 10471418 w 12193149"/>
              <a:gd name="connsiteY45" fmla="*/ 2420475 h 3163521"/>
              <a:gd name="connsiteX46" fmla="*/ 10377042 w 12193149"/>
              <a:gd name="connsiteY46" fmla="*/ 2463380 h 3163521"/>
              <a:gd name="connsiteX47" fmla="*/ 10319338 w 12193149"/>
              <a:gd name="connsiteY47" fmla="*/ 2485003 h 3163521"/>
              <a:gd name="connsiteX48" fmla="*/ 10295467 w 12193149"/>
              <a:gd name="connsiteY48" fmla="*/ 2486861 h 3163521"/>
              <a:gd name="connsiteX49" fmla="*/ 10263443 w 12193149"/>
              <a:gd name="connsiteY49" fmla="*/ 2493730 h 3163521"/>
              <a:gd name="connsiteX50" fmla="*/ 10205418 w 12193149"/>
              <a:gd name="connsiteY50" fmla="*/ 2500931 h 3163521"/>
              <a:gd name="connsiteX51" fmla="*/ 10177759 w 12193149"/>
              <a:gd name="connsiteY51" fmla="*/ 2511725 h 3163521"/>
              <a:gd name="connsiteX52" fmla="*/ 10165070 w 12193149"/>
              <a:gd name="connsiteY52" fmla="*/ 2512521 h 3163521"/>
              <a:gd name="connsiteX53" fmla="*/ 10156308 w 12193149"/>
              <a:gd name="connsiteY53" fmla="*/ 2526269 h 3163521"/>
              <a:gd name="connsiteX54" fmla="*/ 10118267 w 12193149"/>
              <a:gd name="connsiteY54" fmla="*/ 2549924 h 3163521"/>
              <a:gd name="connsiteX55" fmla="*/ 10083317 w 12193149"/>
              <a:gd name="connsiteY55" fmla="*/ 2562078 h 3163521"/>
              <a:gd name="connsiteX56" fmla="*/ 10040388 w 12193149"/>
              <a:gd name="connsiteY56" fmla="*/ 2560414 h 3163521"/>
              <a:gd name="connsiteX57" fmla="*/ 9961167 w 12193149"/>
              <a:gd name="connsiteY57" fmla="*/ 2575929 h 3163521"/>
              <a:gd name="connsiteX58" fmla="*/ 9848940 w 12193149"/>
              <a:gd name="connsiteY58" fmla="*/ 2582697 h 3163521"/>
              <a:gd name="connsiteX59" fmla="*/ 9729457 w 12193149"/>
              <a:gd name="connsiteY59" fmla="*/ 2602904 h 3163521"/>
              <a:gd name="connsiteX60" fmla="*/ 9613704 w 12193149"/>
              <a:gd name="connsiteY60" fmla="*/ 2631153 h 3163521"/>
              <a:gd name="connsiteX61" fmla="*/ 9338590 w 12193149"/>
              <a:gd name="connsiteY61" fmla="*/ 2688075 h 3163521"/>
              <a:gd name="connsiteX62" fmla="*/ 9232518 w 12193149"/>
              <a:gd name="connsiteY62" fmla="*/ 2711931 h 3163521"/>
              <a:gd name="connsiteX63" fmla="*/ 9156690 w 12193149"/>
              <a:gd name="connsiteY63" fmla="*/ 2722010 h 3163521"/>
              <a:gd name="connsiteX64" fmla="*/ 9054601 w 12193149"/>
              <a:gd name="connsiteY64" fmla="*/ 2729537 h 3163521"/>
              <a:gd name="connsiteX65" fmla="*/ 9006634 w 12193149"/>
              <a:gd name="connsiteY65" fmla="*/ 2732822 h 3163521"/>
              <a:gd name="connsiteX66" fmla="*/ 9006349 w 12193149"/>
              <a:gd name="connsiteY66" fmla="*/ 2732582 h 3163521"/>
              <a:gd name="connsiteX67" fmla="*/ 8997380 w 12193149"/>
              <a:gd name="connsiteY67" fmla="*/ 2733793 h 3163521"/>
              <a:gd name="connsiteX68" fmla="*/ 8991542 w 12193149"/>
              <a:gd name="connsiteY68" fmla="*/ 2735854 h 3163521"/>
              <a:gd name="connsiteX69" fmla="*/ 8975485 w 12193149"/>
              <a:gd name="connsiteY69" fmla="*/ 2739080 h 3163521"/>
              <a:gd name="connsiteX70" fmla="*/ 8969159 w 12193149"/>
              <a:gd name="connsiteY70" fmla="*/ 2738380 h 3163521"/>
              <a:gd name="connsiteX71" fmla="*/ 8964196 w 12193149"/>
              <a:gd name="connsiteY71" fmla="*/ 2736155 h 3163521"/>
              <a:gd name="connsiteX72" fmla="*/ 8930136 w 12193149"/>
              <a:gd name="connsiteY72" fmla="*/ 2732967 h 3163521"/>
              <a:gd name="connsiteX73" fmla="*/ 8753592 w 12193149"/>
              <a:gd name="connsiteY73" fmla="*/ 2752199 h 3163521"/>
              <a:gd name="connsiteX74" fmla="*/ 8708995 w 12193149"/>
              <a:gd name="connsiteY74" fmla="*/ 2754300 h 3163521"/>
              <a:gd name="connsiteX75" fmla="*/ 8597219 w 12193149"/>
              <a:gd name="connsiteY75" fmla="*/ 2762872 h 3163521"/>
              <a:gd name="connsiteX76" fmla="*/ 8526378 w 12193149"/>
              <a:gd name="connsiteY76" fmla="*/ 2748030 h 3163521"/>
              <a:gd name="connsiteX77" fmla="*/ 8512131 w 12193149"/>
              <a:gd name="connsiteY77" fmla="*/ 2753945 h 3163521"/>
              <a:gd name="connsiteX78" fmla="*/ 8507315 w 12193149"/>
              <a:gd name="connsiteY78" fmla="*/ 2756946 h 3163521"/>
              <a:gd name="connsiteX79" fmla="*/ 8499116 w 12193149"/>
              <a:gd name="connsiteY79" fmla="*/ 2759684 h 3163521"/>
              <a:gd name="connsiteX80" fmla="*/ 8498742 w 12193149"/>
              <a:gd name="connsiteY80" fmla="*/ 2759505 h 3163521"/>
              <a:gd name="connsiteX81" fmla="*/ 8491397 w 12193149"/>
              <a:gd name="connsiteY81" fmla="*/ 2762555 h 3163521"/>
              <a:gd name="connsiteX82" fmla="*/ 8368330 w 12193149"/>
              <a:gd name="connsiteY82" fmla="*/ 2776597 h 3163521"/>
              <a:gd name="connsiteX83" fmla="*/ 8354947 w 12193149"/>
              <a:gd name="connsiteY83" fmla="*/ 2776791 h 3163521"/>
              <a:gd name="connsiteX84" fmla="*/ 8321252 w 12193149"/>
              <a:gd name="connsiteY84" fmla="*/ 2793369 h 3163521"/>
              <a:gd name="connsiteX85" fmla="*/ 8315581 w 12193149"/>
              <a:gd name="connsiteY85" fmla="*/ 2793695 h 3163521"/>
              <a:gd name="connsiteX86" fmla="*/ 8296322 w 12193149"/>
              <a:gd name="connsiteY86" fmla="*/ 2807590 h 3163521"/>
              <a:gd name="connsiteX87" fmla="*/ 8285424 w 12193149"/>
              <a:gd name="connsiteY87" fmla="*/ 2813413 h 3163521"/>
              <a:gd name="connsiteX88" fmla="*/ 8284298 w 12193149"/>
              <a:gd name="connsiteY88" fmla="*/ 2817856 h 3163521"/>
              <a:gd name="connsiteX89" fmla="*/ 8267224 w 12193149"/>
              <a:gd name="connsiteY89" fmla="*/ 2825031 h 3163521"/>
              <a:gd name="connsiteX90" fmla="*/ 8264525 w 12193149"/>
              <a:gd name="connsiteY90" fmla="*/ 2824801 h 3163521"/>
              <a:gd name="connsiteX91" fmla="*/ 8253181 w 12193149"/>
              <a:gd name="connsiteY91" fmla="*/ 2834644 h 3163521"/>
              <a:gd name="connsiteX92" fmla="*/ 8246982 w 12193149"/>
              <a:gd name="connsiteY92" fmla="*/ 2847636 h 3163521"/>
              <a:gd name="connsiteX93" fmla="*/ 8091420 w 12193149"/>
              <a:gd name="connsiteY93" fmla="*/ 2893797 h 3163521"/>
              <a:gd name="connsiteX94" fmla="*/ 7906555 w 12193149"/>
              <a:gd name="connsiteY94" fmla="*/ 2935770 h 3163521"/>
              <a:gd name="connsiteX95" fmla="*/ 7719893 w 12193149"/>
              <a:gd name="connsiteY95" fmla="*/ 2961485 h 3163521"/>
              <a:gd name="connsiteX96" fmla="*/ 7615495 w 12193149"/>
              <a:gd name="connsiteY96" fmla="*/ 2958014 h 3163521"/>
              <a:gd name="connsiteX97" fmla="*/ 7528691 w 12193149"/>
              <a:gd name="connsiteY97" fmla="*/ 2963842 h 3163521"/>
              <a:gd name="connsiteX98" fmla="*/ 7520719 w 12193149"/>
              <a:gd name="connsiteY98" fmla="*/ 2966395 h 3163521"/>
              <a:gd name="connsiteX99" fmla="*/ 7508559 w 12193149"/>
              <a:gd name="connsiteY99" fmla="*/ 2967730 h 3163521"/>
              <a:gd name="connsiteX100" fmla="*/ 7508188 w 12193149"/>
              <a:gd name="connsiteY100" fmla="*/ 2967403 h 3163521"/>
              <a:gd name="connsiteX101" fmla="*/ 7496943 w 12193149"/>
              <a:gd name="connsiteY101" fmla="*/ 2969355 h 3163521"/>
              <a:gd name="connsiteX102" fmla="*/ 7219707 w 12193149"/>
              <a:gd name="connsiteY102" fmla="*/ 2975462 h 3163521"/>
              <a:gd name="connsiteX103" fmla="*/ 7202249 w 12193149"/>
              <a:gd name="connsiteY103" fmla="*/ 2980012 h 3163521"/>
              <a:gd name="connsiteX104" fmla="*/ 7198152 w 12193149"/>
              <a:gd name="connsiteY104" fmla="*/ 2985370 h 3163521"/>
              <a:gd name="connsiteX105" fmla="*/ 7171956 w 12193149"/>
              <a:gd name="connsiteY105" fmla="*/ 2990018 h 3163521"/>
              <a:gd name="connsiteX106" fmla="*/ 7098136 w 12193149"/>
              <a:gd name="connsiteY106" fmla="*/ 3002246 h 3163521"/>
              <a:gd name="connsiteX107" fmla="*/ 7019644 w 12193149"/>
              <a:gd name="connsiteY107" fmla="*/ 3001872 h 3163521"/>
              <a:gd name="connsiteX108" fmla="*/ 6905294 w 12193149"/>
              <a:gd name="connsiteY108" fmla="*/ 3031378 h 3163521"/>
              <a:gd name="connsiteX109" fmla="*/ 6709370 w 12193149"/>
              <a:gd name="connsiteY109" fmla="*/ 3059333 h 3163521"/>
              <a:gd name="connsiteX110" fmla="*/ 6550602 w 12193149"/>
              <a:gd name="connsiteY110" fmla="*/ 3088109 h 3163521"/>
              <a:gd name="connsiteX111" fmla="*/ 6318708 w 12193149"/>
              <a:gd name="connsiteY111" fmla="*/ 3134909 h 3163521"/>
              <a:gd name="connsiteX112" fmla="*/ 6169822 w 12193149"/>
              <a:gd name="connsiteY112" fmla="*/ 3136996 h 3163521"/>
              <a:gd name="connsiteX113" fmla="*/ 6074996 w 12193149"/>
              <a:gd name="connsiteY113" fmla="*/ 3157458 h 3163521"/>
              <a:gd name="connsiteX114" fmla="*/ 6069677 w 12193149"/>
              <a:gd name="connsiteY114" fmla="*/ 3155921 h 3163521"/>
              <a:gd name="connsiteX115" fmla="*/ 6049786 w 12193149"/>
              <a:gd name="connsiteY115" fmla="*/ 3156604 h 3163521"/>
              <a:gd name="connsiteX116" fmla="*/ 6042433 w 12193149"/>
              <a:gd name="connsiteY116" fmla="*/ 3148255 h 3163521"/>
              <a:gd name="connsiteX117" fmla="*/ 6011238 w 12193149"/>
              <a:gd name="connsiteY117" fmla="*/ 3143162 h 3163521"/>
              <a:gd name="connsiteX118" fmla="*/ 5958523 w 12193149"/>
              <a:gd name="connsiteY118" fmla="*/ 3146806 h 3163521"/>
              <a:gd name="connsiteX119" fmla="*/ 5760067 w 12193149"/>
              <a:gd name="connsiteY119" fmla="*/ 3162498 h 3163521"/>
              <a:gd name="connsiteX120" fmla="*/ 5628108 w 12193149"/>
              <a:gd name="connsiteY120" fmla="*/ 3163521 h 3163521"/>
              <a:gd name="connsiteX121" fmla="*/ 5472054 w 12193149"/>
              <a:gd name="connsiteY121" fmla="*/ 3149501 h 3163521"/>
              <a:gd name="connsiteX122" fmla="*/ 5433909 w 12193149"/>
              <a:gd name="connsiteY122" fmla="*/ 3138248 h 3163521"/>
              <a:gd name="connsiteX123" fmla="*/ 5382817 w 12193149"/>
              <a:gd name="connsiteY123" fmla="*/ 3120546 h 3163521"/>
              <a:gd name="connsiteX124" fmla="*/ 5262912 w 12193149"/>
              <a:gd name="connsiteY124" fmla="*/ 3100129 h 3163521"/>
              <a:gd name="connsiteX125" fmla="*/ 5224109 w 12193149"/>
              <a:gd name="connsiteY125" fmla="*/ 3089005 h 3163521"/>
              <a:gd name="connsiteX126" fmla="*/ 5175808 w 12193149"/>
              <a:gd name="connsiteY126" fmla="*/ 3086015 h 3163521"/>
              <a:gd name="connsiteX127" fmla="*/ 5157702 w 12193149"/>
              <a:gd name="connsiteY127" fmla="*/ 3078792 h 3163521"/>
              <a:gd name="connsiteX128" fmla="*/ 5143747 w 12193149"/>
              <a:gd name="connsiteY128" fmla="*/ 3075392 h 3163521"/>
              <a:gd name="connsiteX129" fmla="*/ 5140744 w 12193149"/>
              <a:gd name="connsiteY129" fmla="*/ 3073291 h 3163521"/>
              <a:gd name="connsiteX130" fmla="*/ 5122807 w 12193149"/>
              <a:gd name="connsiteY130" fmla="*/ 3062438 h 3163521"/>
              <a:gd name="connsiteX131" fmla="*/ 5066938 w 12193149"/>
              <a:gd name="connsiteY131" fmla="*/ 3069009 h 3163521"/>
              <a:gd name="connsiteX132" fmla="*/ 5012662 w 12193149"/>
              <a:gd name="connsiteY132" fmla="*/ 3052628 h 3163521"/>
              <a:gd name="connsiteX133" fmla="*/ 4841589 w 12193149"/>
              <a:gd name="connsiteY133" fmla="*/ 3028611 h 3163521"/>
              <a:gd name="connsiteX134" fmla="*/ 4763595 w 12193149"/>
              <a:gd name="connsiteY134" fmla="*/ 3000843 h 3163521"/>
              <a:gd name="connsiteX135" fmla="*/ 4724334 w 12193149"/>
              <a:gd name="connsiteY135" fmla="*/ 2991829 h 3163521"/>
              <a:gd name="connsiteX136" fmla="*/ 4722324 w 12193149"/>
              <a:gd name="connsiteY136" fmla="*/ 2991080 h 3163521"/>
              <a:gd name="connsiteX137" fmla="*/ 4723259 w 12193149"/>
              <a:gd name="connsiteY137" fmla="*/ 2990869 h 3163521"/>
              <a:gd name="connsiteX138" fmla="*/ 4718350 w 12193149"/>
              <a:gd name="connsiteY138" fmla="*/ 2989599 h 3163521"/>
              <a:gd name="connsiteX139" fmla="*/ 4722324 w 12193149"/>
              <a:gd name="connsiteY139" fmla="*/ 2991080 h 3163521"/>
              <a:gd name="connsiteX140" fmla="*/ 4716674 w 12193149"/>
              <a:gd name="connsiteY140" fmla="*/ 2992355 h 3163521"/>
              <a:gd name="connsiteX141" fmla="*/ 4516962 w 12193149"/>
              <a:gd name="connsiteY141" fmla="*/ 2982453 h 3163521"/>
              <a:gd name="connsiteX142" fmla="*/ 4429691 w 12193149"/>
              <a:gd name="connsiteY142" fmla="*/ 2971802 h 3163521"/>
              <a:gd name="connsiteX143" fmla="*/ 4364023 w 12193149"/>
              <a:gd name="connsiteY143" fmla="*/ 2970456 h 3163521"/>
              <a:gd name="connsiteX144" fmla="*/ 4318114 w 12193149"/>
              <a:gd name="connsiteY144" fmla="*/ 2977071 h 3163521"/>
              <a:gd name="connsiteX145" fmla="*/ 4316258 w 12193149"/>
              <a:gd name="connsiteY145" fmla="*/ 2975730 h 3163521"/>
              <a:gd name="connsiteX146" fmla="*/ 4296292 w 12193149"/>
              <a:gd name="connsiteY146" fmla="*/ 2973851 h 3163521"/>
              <a:gd name="connsiteX147" fmla="*/ 4291212 w 12193149"/>
              <a:gd name="connsiteY147" fmla="*/ 2976768 h 3163521"/>
              <a:gd name="connsiteX148" fmla="*/ 4277290 w 12193149"/>
              <a:gd name="connsiteY148" fmla="*/ 2976522 h 3163521"/>
              <a:gd name="connsiteX149" fmla="*/ 4249265 w 12193149"/>
              <a:gd name="connsiteY149" fmla="*/ 2978846 h 3163521"/>
              <a:gd name="connsiteX150" fmla="*/ 4203199 w 12193149"/>
              <a:gd name="connsiteY150" fmla="*/ 2976051 h 3163521"/>
              <a:gd name="connsiteX151" fmla="*/ 4202893 w 12193149"/>
              <a:gd name="connsiteY151" fmla="*/ 2974792 h 3163521"/>
              <a:gd name="connsiteX152" fmla="*/ 4192396 w 12193149"/>
              <a:gd name="connsiteY152" fmla="*/ 2969158 h 3163521"/>
              <a:gd name="connsiteX153" fmla="*/ 4143893 w 12193149"/>
              <a:gd name="connsiteY153" fmla="*/ 2953293 h 3163521"/>
              <a:gd name="connsiteX154" fmla="*/ 4084245 w 12193149"/>
              <a:gd name="connsiteY154" fmla="*/ 2926760 h 3163521"/>
              <a:gd name="connsiteX155" fmla="*/ 4075694 w 12193149"/>
              <a:gd name="connsiteY155" fmla="*/ 2925925 h 3163521"/>
              <a:gd name="connsiteX156" fmla="*/ 4075575 w 12193149"/>
              <a:gd name="connsiteY156" fmla="*/ 2925626 h 3163521"/>
              <a:gd name="connsiteX157" fmla="*/ 4066658 w 12193149"/>
              <a:gd name="connsiteY157" fmla="*/ 2924182 h 3163521"/>
              <a:gd name="connsiteX158" fmla="*/ 4060102 w 12193149"/>
              <a:gd name="connsiteY158" fmla="*/ 2924400 h 3163521"/>
              <a:gd name="connsiteX159" fmla="*/ 4043512 w 12193149"/>
              <a:gd name="connsiteY159" fmla="*/ 2922779 h 3163521"/>
              <a:gd name="connsiteX160" fmla="*/ 4038145 w 12193149"/>
              <a:gd name="connsiteY160" fmla="*/ 2920345 h 3163521"/>
              <a:gd name="connsiteX161" fmla="*/ 4036511 w 12193149"/>
              <a:gd name="connsiteY161" fmla="*/ 2916678 h 3163521"/>
              <a:gd name="connsiteX162" fmla="*/ 4034926 w 12193149"/>
              <a:gd name="connsiteY162" fmla="*/ 2916913 h 3163521"/>
              <a:gd name="connsiteX163" fmla="*/ 4005686 w 12193149"/>
              <a:gd name="connsiteY163" fmla="*/ 2904345 h 3163521"/>
              <a:gd name="connsiteX164" fmla="*/ 3937994 w 12193149"/>
              <a:gd name="connsiteY164" fmla="*/ 2886888 h 3163521"/>
              <a:gd name="connsiteX165" fmla="*/ 3898423 w 12193149"/>
              <a:gd name="connsiteY165" fmla="*/ 2881233 h 3163521"/>
              <a:gd name="connsiteX166" fmla="*/ 3790908 w 12193149"/>
              <a:gd name="connsiteY166" fmla="*/ 2860995 h 3163521"/>
              <a:gd name="connsiteX167" fmla="*/ 3683661 w 12193149"/>
              <a:gd name="connsiteY167" fmla="*/ 2837072 h 3163521"/>
              <a:gd name="connsiteX168" fmla="*/ 3611183 w 12193149"/>
              <a:gd name="connsiteY168" fmla="*/ 2804801 h 3163521"/>
              <a:gd name="connsiteX169" fmla="*/ 3605003 w 12193149"/>
              <a:gd name="connsiteY169" fmla="*/ 2806163 h 3163521"/>
              <a:gd name="connsiteX170" fmla="*/ 3595884 w 12193149"/>
              <a:gd name="connsiteY170" fmla="*/ 2806327 h 3163521"/>
              <a:gd name="connsiteX171" fmla="*/ 3595649 w 12193149"/>
              <a:gd name="connsiteY171" fmla="*/ 2806058 h 3163521"/>
              <a:gd name="connsiteX172" fmla="*/ 3587126 w 12193149"/>
              <a:gd name="connsiteY172" fmla="*/ 2806748 h 3163521"/>
              <a:gd name="connsiteX173" fmla="*/ 3537283 w 12193149"/>
              <a:gd name="connsiteY173" fmla="*/ 2797049 h 3163521"/>
              <a:gd name="connsiteX174" fmla="*/ 3474371 w 12193149"/>
              <a:gd name="connsiteY174" fmla="*/ 2793388 h 3163521"/>
              <a:gd name="connsiteX175" fmla="*/ 3401876 w 12193149"/>
              <a:gd name="connsiteY175" fmla="*/ 2781340 h 3163521"/>
              <a:gd name="connsiteX176" fmla="*/ 3365036 w 12193149"/>
              <a:gd name="connsiteY176" fmla="*/ 2798292 h 3163521"/>
              <a:gd name="connsiteX177" fmla="*/ 3345174 w 12193149"/>
              <a:gd name="connsiteY177" fmla="*/ 2799974 h 3163521"/>
              <a:gd name="connsiteX178" fmla="*/ 3342846 w 12193149"/>
              <a:gd name="connsiteY178" fmla="*/ 2798999 h 3163521"/>
              <a:gd name="connsiteX179" fmla="*/ 3263504 w 12193149"/>
              <a:gd name="connsiteY179" fmla="*/ 2804876 h 3163521"/>
              <a:gd name="connsiteX180" fmla="*/ 3143704 w 12193149"/>
              <a:gd name="connsiteY180" fmla="*/ 2812651 h 3163521"/>
              <a:gd name="connsiteX181" fmla="*/ 3031439 w 12193149"/>
              <a:gd name="connsiteY181" fmla="*/ 2815294 h 3163521"/>
              <a:gd name="connsiteX182" fmla="*/ 2782717 w 12193149"/>
              <a:gd name="connsiteY182" fmla="*/ 2837115 h 3163521"/>
              <a:gd name="connsiteX183" fmla="*/ 2647675 w 12193149"/>
              <a:gd name="connsiteY183" fmla="*/ 2847651 h 3163521"/>
              <a:gd name="connsiteX184" fmla="*/ 2569176 w 12193149"/>
              <a:gd name="connsiteY184" fmla="*/ 2821410 h 3163521"/>
              <a:gd name="connsiteX185" fmla="*/ 2444403 w 12193149"/>
              <a:gd name="connsiteY185" fmla="*/ 2835311 h 3163521"/>
              <a:gd name="connsiteX186" fmla="*/ 2316260 w 12193149"/>
              <a:gd name="connsiteY186" fmla="*/ 2843778 h 3163521"/>
              <a:gd name="connsiteX187" fmla="*/ 2209726 w 12193149"/>
              <a:gd name="connsiteY187" fmla="*/ 2838545 h 3163521"/>
              <a:gd name="connsiteX188" fmla="*/ 2095813 w 12193149"/>
              <a:gd name="connsiteY188" fmla="*/ 2821834 h 3163521"/>
              <a:gd name="connsiteX189" fmla="*/ 1998504 w 12193149"/>
              <a:gd name="connsiteY189" fmla="*/ 2813814 h 3163521"/>
              <a:gd name="connsiteX190" fmla="*/ 1929320 w 12193149"/>
              <a:gd name="connsiteY190" fmla="*/ 2835759 h 3163521"/>
              <a:gd name="connsiteX191" fmla="*/ 1922798 w 12193149"/>
              <a:gd name="connsiteY191" fmla="*/ 2830928 h 3163521"/>
              <a:gd name="connsiteX192" fmla="*/ 1874228 w 12193149"/>
              <a:gd name="connsiteY192" fmla="*/ 2832523 h 3163521"/>
              <a:gd name="connsiteX193" fmla="*/ 1787803 w 12193149"/>
              <a:gd name="connsiteY193" fmla="*/ 2860145 h 3163521"/>
              <a:gd name="connsiteX194" fmla="*/ 1739352 w 12193149"/>
              <a:gd name="connsiteY194" fmla="*/ 2855094 h 3163521"/>
              <a:gd name="connsiteX195" fmla="*/ 1676219 w 12193149"/>
              <a:gd name="connsiteY195" fmla="*/ 2838745 h 3163521"/>
              <a:gd name="connsiteX196" fmla="*/ 1609817 w 12193149"/>
              <a:gd name="connsiteY196" fmla="*/ 2831848 h 3163521"/>
              <a:gd name="connsiteX197" fmla="*/ 1497258 w 12193149"/>
              <a:gd name="connsiteY197" fmla="*/ 2806258 h 3163521"/>
              <a:gd name="connsiteX198" fmla="*/ 1151127 w 12193149"/>
              <a:gd name="connsiteY198" fmla="*/ 2756823 h 3163521"/>
              <a:gd name="connsiteX199" fmla="*/ 859417 w 12193149"/>
              <a:gd name="connsiteY199" fmla="*/ 2747390 h 3163521"/>
              <a:gd name="connsiteX200" fmla="*/ 838688 w 12193149"/>
              <a:gd name="connsiteY200" fmla="*/ 2748603 h 3163521"/>
              <a:gd name="connsiteX201" fmla="*/ 817957 w 12193149"/>
              <a:gd name="connsiteY201" fmla="*/ 2746639 h 3163521"/>
              <a:gd name="connsiteX202" fmla="*/ 812654 w 12193149"/>
              <a:gd name="connsiteY202" fmla="*/ 2749533 h 3163521"/>
              <a:gd name="connsiteX203" fmla="*/ 721195 w 12193149"/>
              <a:gd name="connsiteY203" fmla="*/ 2748443 h 3163521"/>
              <a:gd name="connsiteX204" fmla="*/ 720890 w 12193149"/>
              <a:gd name="connsiteY204" fmla="*/ 2747181 h 3163521"/>
              <a:gd name="connsiteX205" fmla="*/ 710023 w 12193149"/>
              <a:gd name="connsiteY205" fmla="*/ 2741504 h 3163521"/>
              <a:gd name="connsiteX206" fmla="*/ 597940 w 12193149"/>
              <a:gd name="connsiteY206" fmla="*/ 2698646 h 3163521"/>
              <a:gd name="connsiteX207" fmla="*/ 579683 w 12193149"/>
              <a:gd name="connsiteY207" fmla="*/ 2695994 h 3163521"/>
              <a:gd name="connsiteX208" fmla="*/ 572865 w 12193149"/>
              <a:gd name="connsiteY208" fmla="*/ 2696183 h 3163521"/>
              <a:gd name="connsiteX209" fmla="*/ 446247 w 12193149"/>
              <a:gd name="connsiteY209" fmla="*/ 2658153 h 3163521"/>
              <a:gd name="connsiteX210" fmla="*/ 405163 w 12193149"/>
              <a:gd name="connsiteY210" fmla="*/ 2652330 h 3163521"/>
              <a:gd name="connsiteX211" fmla="*/ 293583 w 12193149"/>
              <a:gd name="connsiteY211" fmla="*/ 2631634 h 3163521"/>
              <a:gd name="connsiteX212" fmla="*/ 119529 w 12193149"/>
              <a:gd name="connsiteY212" fmla="*/ 2579829 h 3163521"/>
              <a:gd name="connsiteX213" fmla="*/ 16674 w 12193149"/>
              <a:gd name="connsiteY213" fmla="*/ 2576973 h 3163521"/>
              <a:gd name="connsiteX214" fmla="*/ 1150 w 12193149"/>
              <a:gd name="connsiteY214" fmla="*/ 2571504 h 3163521"/>
              <a:gd name="connsiteX215" fmla="*/ 1148 w 12193149"/>
              <a:gd name="connsiteY215" fmla="*/ 1040995 h 3163521"/>
              <a:gd name="connsiteX216" fmla="*/ 1148 w 12193149"/>
              <a:gd name="connsiteY216" fmla="*/ 818782 h 3163521"/>
              <a:gd name="connsiteX0" fmla="*/ 1148 w 12193149"/>
              <a:gd name="connsiteY0" fmla="*/ 0 h 3171710"/>
              <a:gd name="connsiteX1" fmla="*/ 12181789 w 12193149"/>
              <a:gd name="connsiteY1" fmla="*/ 8189 h 3171710"/>
              <a:gd name="connsiteX2" fmla="*/ 12193149 w 12193149"/>
              <a:gd name="connsiteY2" fmla="*/ 1406710 h 3171710"/>
              <a:gd name="connsiteX3" fmla="*/ 12185986 w 12193149"/>
              <a:gd name="connsiteY3" fmla="*/ 1411160 h 3171710"/>
              <a:gd name="connsiteX4" fmla="*/ 12156363 w 12193149"/>
              <a:gd name="connsiteY4" fmla="*/ 1424337 h 3171710"/>
              <a:gd name="connsiteX5" fmla="*/ 12139215 w 12193149"/>
              <a:gd name="connsiteY5" fmla="*/ 1450150 h 3171710"/>
              <a:gd name="connsiteX6" fmla="*/ 12126327 w 12193149"/>
              <a:gd name="connsiteY6" fmla="*/ 1451661 h 3171710"/>
              <a:gd name="connsiteX7" fmla="*/ 12124007 w 12193149"/>
              <a:gd name="connsiteY7" fmla="*/ 1451765 h 3171710"/>
              <a:gd name="connsiteX8" fmla="*/ 12116854 w 12193149"/>
              <a:gd name="connsiteY8" fmla="*/ 1455579 h 3171710"/>
              <a:gd name="connsiteX9" fmla="*/ 12099497 w 12193149"/>
              <a:gd name="connsiteY9" fmla="*/ 1455110 h 3171710"/>
              <a:gd name="connsiteX10" fmla="*/ 12087073 w 12193149"/>
              <a:gd name="connsiteY10" fmla="*/ 1463312 h 3171710"/>
              <a:gd name="connsiteX11" fmla="*/ 12031073 w 12193149"/>
              <a:gd name="connsiteY11" fmla="*/ 1506980 h 3171710"/>
              <a:gd name="connsiteX12" fmla="*/ 11995833 w 12193149"/>
              <a:gd name="connsiteY12" fmla="*/ 1530429 h 3171710"/>
              <a:gd name="connsiteX13" fmla="*/ 11979717 w 12193149"/>
              <a:gd name="connsiteY13" fmla="*/ 1535132 h 3171710"/>
              <a:gd name="connsiteX14" fmla="*/ 11959046 w 12193149"/>
              <a:gd name="connsiteY14" fmla="*/ 1544529 h 3171710"/>
              <a:gd name="connsiteX15" fmla="*/ 11920454 w 12193149"/>
              <a:gd name="connsiteY15" fmla="*/ 1557854 h 3171710"/>
              <a:gd name="connsiteX16" fmla="*/ 11903656 w 12193149"/>
              <a:gd name="connsiteY16" fmla="*/ 1569397 h 3171710"/>
              <a:gd name="connsiteX17" fmla="*/ 11895048 w 12193149"/>
              <a:gd name="connsiteY17" fmla="*/ 1571762 h 3171710"/>
              <a:gd name="connsiteX18" fmla="*/ 11891968 w 12193149"/>
              <a:gd name="connsiteY18" fmla="*/ 1582700 h 3171710"/>
              <a:gd name="connsiteX19" fmla="*/ 11870776 w 12193149"/>
              <a:gd name="connsiteY19" fmla="*/ 1604787 h 3171710"/>
              <a:gd name="connsiteX20" fmla="*/ 11813376 w 12193149"/>
              <a:gd name="connsiteY20" fmla="*/ 1624630 h 3171710"/>
              <a:gd name="connsiteX21" fmla="*/ 11590693 w 12193149"/>
              <a:gd name="connsiteY21" fmla="*/ 1790748 h 3171710"/>
              <a:gd name="connsiteX22" fmla="*/ 11506817 w 12193149"/>
              <a:gd name="connsiteY22" fmla="*/ 1860594 h 3171710"/>
              <a:gd name="connsiteX23" fmla="*/ 11280332 w 12193149"/>
              <a:gd name="connsiteY23" fmla="*/ 2050542 h 3171710"/>
              <a:gd name="connsiteX24" fmla="*/ 11228309 w 12193149"/>
              <a:gd name="connsiteY24" fmla="*/ 2103207 h 3171710"/>
              <a:gd name="connsiteX25" fmla="*/ 11218087 w 12193149"/>
              <a:gd name="connsiteY25" fmla="*/ 2102932 h 3171710"/>
              <a:gd name="connsiteX26" fmla="*/ 11217184 w 12193149"/>
              <a:gd name="connsiteY26" fmla="*/ 2101989 h 3171710"/>
              <a:gd name="connsiteX27" fmla="*/ 11188885 w 12193149"/>
              <a:gd name="connsiteY27" fmla="*/ 2119354 h 3171710"/>
              <a:gd name="connsiteX28" fmla="*/ 11184501 w 12193149"/>
              <a:gd name="connsiteY28" fmla="*/ 2119496 h 3171710"/>
              <a:gd name="connsiteX29" fmla="*/ 11166854 w 12193149"/>
              <a:gd name="connsiteY29" fmla="*/ 2133583 h 3171710"/>
              <a:gd name="connsiteX30" fmla="*/ 11157311 w 12193149"/>
              <a:gd name="connsiteY30" fmla="*/ 2139385 h 3171710"/>
              <a:gd name="connsiteX31" fmla="*/ 11155496 w 12193149"/>
              <a:gd name="connsiteY31" fmla="*/ 2144068 h 3171710"/>
              <a:gd name="connsiteX32" fmla="*/ 11140961 w 12193149"/>
              <a:gd name="connsiteY32" fmla="*/ 2151086 h 3171710"/>
              <a:gd name="connsiteX33" fmla="*/ 11138961 w 12193149"/>
              <a:gd name="connsiteY33" fmla="*/ 2150743 h 3171710"/>
              <a:gd name="connsiteX34" fmla="*/ 11128208 w 12193149"/>
              <a:gd name="connsiteY34" fmla="*/ 2160803 h 3171710"/>
              <a:gd name="connsiteX35" fmla="*/ 11120691 w 12193149"/>
              <a:gd name="connsiteY35" fmla="*/ 2174395 h 3171710"/>
              <a:gd name="connsiteX36" fmla="*/ 10894683 w 12193149"/>
              <a:gd name="connsiteY36" fmla="*/ 2300370 h 3171710"/>
              <a:gd name="connsiteX37" fmla="*/ 10773300 w 12193149"/>
              <a:gd name="connsiteY37" fmla="*/ 2350162 h 3171710"/>
              <a:gd name="connsiteX38" fmla="*/ 10627668 w 12193149"/>
              <a:gd name="connsiteY38" fmla="*/ 2386200 h 3171710"/>
              <a:gd name="connsiteX39" fmla="*/ 10581895 w 12193149"/>
              <a:gd name="connsiteY39" fmla="*/ 2395660 h 3171710"/>
              <a:gd name="connsiteX40" fmla="*/ 10547790 w 12193149"/>
              <a:gd name="connsiteY40" fmla="*/ 2425394 h 3171710"/>
              <a:gd name="connsiteX41" fmla="*/ 10529643 w 12193149"/>
              <a:gd name="connsiteY41" fmla="*/ 2423878 h 3171710"/>
              <a:gd name="connsiteX42" fmla="*/ 10526446 w 12193149"/>
              <a:gd name="connsiteY42" fmla="*/ 2423382 h 3171710"/>
              <a:gd name="connsiteX43" fmla="*/ 10515129 w 12193149"/>
              <a:gd name="connsiteY43" fmla="*/ 2426508 h 3171710"/>
              <a:gd name="connsiteX44" fmla="*/ 10491735 w 12193149"/>
              <a:gd name="connsiteY44" fmla="*/ 2421127 h 3171710"/>
              <a:gd name="connsiteX45" fmla="*/ 10471418 w 12193149"/>
              <a:gd name="connsiteY45" fmla="*/ 2428664 h 3171710"/>
              <a:gd name="connsiteX46" fmla="*/ 10377042 w 12193149"/>
              <a:gd name="connsiteY46" fmla="*/ 2471569 h 3171710"/>
              <a:gd name="connsiteX47" fmla="*/ 10319338 w 12193149"/>
              <a:gd name="connsiteY47" fmla="*/ 2493192 h 3171710"/>
              <a:gd name="connsiteX48" fmla="*/ 10295467 w 12193149"/>
              <a:gd name="connsiteY48" fmla="*/ 2495050 h 3171710"/>
              <a:gd name="connsiteX49" fmla="*/ 10263443 w 12193149"/>
              <a:gd name="connsiteY49" fmla="*/ 2501919 h 3171710"/>
              <a:gd name="connsiteX50" fmla="*/ 10205418 w 12193149"/>
              <a:gd name="connsiteY50" fmla="*/ 2509120 h 3171710"/>
              <a:gd name="connsiteX51" fmla="*/ 10177759 w 12193149"/>
              <a:gd name="connsiteY51" fmla="*/ 2519914 h 3171710"/>
              <a:gd name="connsiteX52" fmla="*/ 10165070 w 12193149"/>
              <a:gd name="connsiteY52" fmla="*/ 2520710 h 3171710"/>
              <a:gd name="connsiteX53" fmla="*/ 10156308 w 12193149"/>
              <a:gd name="connsiteY53" fmla="*/ 2534458 h 3171710"/>
              <a:gd name="connsiteX54" fmla="*/ 10118267 w 12193149"/>
              <a:gd name="connsiteY54" fmla="*/ 2558113 h 3171710"/>
              <a:gd name="connsiteX55" fmla="*/ 10083317 w 12193149"/>
              <a:gd name="connsiteY55" fmla="*/ 2570267 h 3171710"/>
              <a:gd name="connsiteX56" fmla="*/ 10040388 w 12193149"/>
              <a:gd name="connsiteY56" fmla="*/ 2568603 h 3171710"/>
              <a:gd name="connsiteX57" fmla="*/ 9961167 w 12193149"/>
              <a:gd name="connsiteY57" fmla="*/ 2584118 h 3171710"/>
              <a:gd name="connsiteX58" fmla="*/ 9848940 w 12193149"/>
              <a:gd name="connsiteY58" fmla="*/ 2590886 h 3171710"/>
              <a:gd name="connsiteX59" fmla="*/ 9729457 w 12193149"/>
              <a:gd name="connsiteY59" fmla="*/ 2611093 h 3171710"/>
              <a:gd name="connsiteX60" fmla="*/ 9613704 w 12193149"/>
              <a:gd name="connsiteY60" fmla="*/ 2639342 h 3171710"/>
              <a:gd name="connsiteX61" fmla="*/ 9338590 w 12193149"/>
              <a:gd name="connsiteY61" fmla="*/ 2696264 h 3171710"/>
              <a:gd name="connsiteX62" fmla="*/ 9232518 w 12193149"/>
              <a:gd name="connsiteY62" fmla="*/ 2720120 h 3171710"/>
              <a:gd name="connsiteX63" fmla="*/ 9156690 w 12193149"/>
              <a:gd name="connsiteY63" fmla="*/ 2730199 h 3171710"/>
              <a:gd name="connsiteX64" fmla="*/ 9054601 w 12193149"/>
              <a:gd name="connsiteY64" fmla="*/ 2737726 h 3171710"/>
              <a:gd name="connsiteX65" fmla="*/ 9006634 w 12193149"/>
              <a:gd name="connsiteY65" fmla="*/ 2741011 h 3171710"/>
              <a:gd name="connsiteX66" fmla="*/ 9006349 w 12193149"/>
              <a:gd name="connsiteY66" fmla="*/ 2740771 h 3171710"/>
              <a:gd name="connsiteX67" fmla="*/ 8997380 w 12193149"/>
              <a:gd name="connsiteY67" fmla="*/ 2741982 h 3171710"/>
              <a:gd name="connsiteX68" fmla="*/ 8991542 w 12193149"/>
              <a:gd name="connsiteY68" fmla="*/ 2744043 h 3171710"/>
              <a:gd name="connsiteX69" fmla="*/ 8975485 w 12193149"/>
              <a:gd name="connsiteY69" fmla="*/ 2747269 h 3171710"/>
              <a:gd name="connsiteX70" fmla="*/ 8969159 w 12193149"/>
              <a:gd name="connsiteY70" fmla="*/ 2746569 h 3171710"/>
              <a:gd name="connsiteX71" fmla="*/ 8964196 w 12193149"/>
              <a:gd name="connsiteY71" fmla="*/ 2744344 h 3171710"/>
              <a:gd name="connsiteX72" fmla="*/ 8930136 w 12193149"/>
              <a:gd name="connsiteY72" fmla="*/ 2741156 h 3171710"/>
              <a:gd name="connsiteX73" fmla="*/ 8753592 w 12193149"/>
              <a:gd name="connsiteY73" fmla="*/ 2760388 h 3171710"/>
              <a:gd name="connsiteX74" fmla="*/ 8708995 w 12193149"/>
              <a:gd name="connsiteY74" fmla="*/ 2762489 h 3171710"/>
              <a:gd name="connsiteX75" fmla="*/ 8597219 w 12193149"/>
              <a:gd name="connsiteY75" fmla="*/ 2771061 h 3171710"/>
              <a:gd name="connsiteX76" fmla="*/ 8526378 w 12193149"/>
              <a:gd name="connsiteY76" fmla="*/ 2756219 h 3171710"/>
              <a:gd name="connsiteX77" fmla="*/ 8512131 w 12193149"/>
              <a:gd name="connsiteY77" fmla="*/ 2762134 h 3171710"/>
              <a:gd name="connsiteX78" fmla="*/ 8507315 w 12193149"/>
              <a:gd name="connsiteY78" fmla="*/ 2765135 h 3171710"/>
              <a:gd name="connsiteX79" fmla="*/ 8499116 w 12193149"/>
              <a:gd name="connsiteY79" fmla="*/ 2767873 h 3171710"/>
              <a:gd name="connsiteX80" fmla="*/ 8498742 w 12193149"/>
              <a:gd name="connsiteY80" fmla="*/ 2767694 h 3171710"/>
              <a:gd name="connsiteX81" fmla="*/ 8491397 w 12193149"/>
              <a:gd name="connsiteY81" fmla="*/ 2770744 h 3171710"/>
              <a:gd name="connsiteX82" fmla="*/ 8368330 w 12193149"/>
              <a:gd name="connsiteY82" fmla="*/ 2784786 h 3171710"/>
              <a:gd name="connsiteX83" fmla="*/ 8354947 w 12193149"/>
              <a:gd name="connsiteY83" fmla="*/ 2784980 h 3171710"/>
              <a:gd name="connsiteX84" fmla="*/ 8321252 w 12193149"/>
              <a:gd name="connsiteY84" fmla="*/ 2801558 h 3171710"/>
              <a:gd name="connsiteX85" fmla="*/ 8315581 w 12193149"/>
              <a:gd name="connsiteY85" fmla="*/ 2801884 h 3171710"/>
              <a:gd name="connsiteX86" fmla="*/ 8296322 w 12193149"/>
              <a:gd name="connsiteY86" fmla="*/ 2815779 h 3171710"/>
              <a:gd name="connsiteX87" fmla="*/ 8285424 w 12193149"/>
              <a:gd name="connsiteY87" fmla="*/ 2821602 h 3171710"/>
              <a:gd name="connsiteX88" fmla="*/ 8284298 w 12193149"/>
              <a:gd name="connsiteY88" fmla="*/ 2826045 h 3171710"/>
              <a:gd name="connsiteX89" fmla="*/ 8267224 w 12193149"/>
              <a:gd name="connsiteY89" fmla="*/ 2833220 h 3171710"/>
              <a:gd name="connsiteX90" fmla="*/ 8264525 w 12193149"/>
              <a:gd name="connsiteY90" fmla="*/ 2832990 h 3171710"/>
              <a:gd name="connsiteX91" fmla="*/ 8253181 w 12193149"/>
              <a:gd name="connsiteY91" fmla="*/ 2842833 h 3171710"/>
              <a:gd name="connsiteX92" fmla="*/ 8246982 w 12193149"/>
              <a:gd name="connsiteY92" fmla="*/ 2855825 h 3171710"/>
              <a:gd name="connsiteX93" fmla="*/ 8091420 w 12193149"/>
              <a:gd name="connsiteY93" fmla="*/ 2901986 h 3171710"/>
              <a:gd name="connsiteX94" fmla="*/ 7906555 w 12193149"/>
              <a:gd name="connsiteY94" fmla="*/ 2943959 h 3171710"/>
              <a:gd name="connsiteX95" fmla="*/ 7719893 w 12193149"/>
              <a:gd name="connsiteY95" fmla="*/ 2969674 h 3171710"/>
              <a:gd name="connsiteX96" fmla="*/ 7615495 w 12193149"/>
              <a:gd name="connsiteY96" fmla="*/ 2966203 h 3171710"/>
              <a:gd name="connsiteX97" fmla="*/ 7528691 w 12193149"/>
              <a:gd name="connsiteY97" fmla="*/ 2972031 h 3171710"/>
              <a:gd name="connsiteX98" fmla="*/ 7520719 w 12193149"/>
              <a:gd name="connsiteY98" fmla="*/ 2974584 h 3171710"/>
              <a:gd name="connsiteX99" fmla="*/ 7508559 w 12193149"/>
              <a:gd name="connsiteY99" fmla="*/ 2975919 h 3171710"/>
              <a:gd name="connsiteX100" fmla="*/ 7508188 w 12193149"/>
              <a:gd name="connsiteY100" fmla="*/ 2975592 h 3171710"/>
              <a:gd name="connsiteX101" fmla="*/ 7496943 w 12193149"/>
              <a:gd name="connsiteY101" fmla="*/ 2977544 h 3171710"/>
              <a:gd name="connsiteX102" fmla="*/ 7219707 w 12193149"/>
              <a:gd name="connsiteY102" fmla="*/ 2983651 h 3171710"/>
              <a:gd name="connsiteX103" fmla="*/ 7202249 w 12193149"/>
              <a:gd name="connsiteY103" fmla="*/ 2988201 h 3171710"/>
              <a:gd name="connsiteX104" fmla="*/ 7198152 w 12193149"/>
              <a:gd name="connsiteY104" fmla="*/ 2993559 h 3171710"/>
              <a:gd name="connsiteX105" fmla="*/ 7171956 w 12193149"/>
              <a:gd name="connsiteY105" fmla="*/ 2998207 h 3171710"/>
              <a:gd name="connsiteX106" fmla="*/ 7098136 w 12193149"/>
              <a:gd name="connsiteY106" fmla="*/ 3010435 h 3171710"/>
              <a:gd name="connsiteX107" fmla="*/ 7019644 w 12193149"/>
              <a:gd name="connsiteY107" fmla="*/ 3010061 h 3171710"/>
              <a:gd name="connsiteX108" fmla="*/ 6905294 w 12193149"/>
              <a:gd name="connsiteY108" fmla="*/ 3039567 h 3171710"/>
              <a:gd name="connsiteX109" fmla="*/ 6709370 w 12193149"/>
              <a:gd name="connsiteY109" fmla="*/ 3067522 h 3171710"/>
              <a:gd name="connsiteX110" fmla="*/ 6550602 w 12193149"/>
              <a:gd name="connsiteY110" fmla="*/ 3096298 h 3171710"/>
              <a:gd name="connsiteX111" fmla="*/ 6318708 w 12193149"/>
              <a:gd name="connsiteY111" fmla="*/ 3143098 h 3171710"/>
              <a:gd name="connsiteX112" fmla="*/ 6169822 w 12193149"/>
              <a:gd name="connsiteY112" fmla="*/ 3145185 h 3171710"/>
              <a:gd name="connsiteX113" fmla="*/ 6074996 w 12193149"/>
              <a:gd name="connsiteY113" fmla="*/ 3165647 h 3171710"/>
              <a:gd name="connsiteX114" fmla="*/ 6069677 w 12193149"/>
              <a:gd name="connsiteY114" fmla="*/ 3164110 h 3171710"/>
              <a:gd name="connsiteX115" fmla="*/ 6049786 w 12193149"/>
              <a:gd name="connsiteY115" fmla="*/ 3164793 h 3171710"/>
              <a:gd name="connsiteX116" fmla="*/ 6042433 w 12193149"/>
              <a:gd name="connsiteY116" fmla="*/ 3156444 h 3171710"/>
              <a:gd name="connsiteX117" fmla="*/ 6011238 w 12193149"/>
              <a:gd name="connsiteY117" fmla="*/ 3151351 h 3171710"/>
              <a:gd name="connsiteX118" fmla="*/ 5958523 w 12193149"/>
              <a:gd name="connsiteY118" fmla="*/ 3154995 h 3171710"/>
              <a:gd name="connsiteX119" fmla="*/ 5760067 w 12193149"/>
              <a:gd name="connsiteY119" fmla="*/ 3170687 h 3171710"/>
              <a:gd name="connsiteX120" fmla="*/ 5628108 w 12193149"/>
              <a:gd name="connsiteY120" fmla="*/ 3171710 h 3171710"/>
              <a:gd name="connsiteX121" fmla="*/ 5472054 w 12193149"/>
              <a:gd name="connsiteY121" fmla="*/ 3157690 h 3171710"/>
              <a:gd name="connsiteX122" fmla="*/ 5433909 w 12193149"/>
              <a:gd name="connsiteY122" fmla="*/ 3146437 h 3171710"/>
              <a:gd name="connsiteX123" fmla="*/ 5382817 w 12193149"/>
              <a:gd name="connsiteY123" fmla="*/ 3128735 h 3171710"/>
              <a:gd name="connsiteX124" fmla="*/ 5262912 w 12193149"/>
              <a:gd name="connsiteY124" fmla="*/ 3108318 h 3171710"/>
              <a:gd name="connsiteX125" fmla="*/ 5224109 w 12193149"/>
              <a:gd name="connsiteY125" fmla="*/ 3097194 h 3171710"/>
              <a:gd name="connsiteX126" fmla="*/ 5175808 w 12193149"/>
              <a:gd name="connsiteY126" fmla="*/ 3094204 h 3171710"/>
              <a:gd name="connsiteX127" fmla="*/ 5157702 w 12193149"/>
              <a:gd name="connsiteY127" fmla="*/ 3086981 h 3171710"/>
              <a:gd name="connsiteX128" fmla="*/ 5143747 w 12193149"/>
              <a:gd name="connsiteY128" fmla="*/ 3083581 h 3171710"/>
              <a:gd name="connsiteX129" fmla="*/ 5140744 w 12193149"/>
              <a:gd name="connsiteY129" fmla="*/ 3081480 h 3171710"/>
              <a:gd name="connsiteX130" fmla="*/ 5122807 w 12193149"/>
              <a:gd name="connsiteY130" fmla="*/ 3070627 h 3171710"/>
              <a:gd name="connsiteX131" fmla="*/ 5066938 w 12193149"/>
              <a:gd name="connsiteY131" fmla="*/ 3077198 h 3171710"/>
              <a:gd name="connsiteX132" fmla="*/ 5012662 w 12193149"/>
              <a:gd name="connsiteY132" fmla="*/ 3060817 h 3171710"/>
              <a:gd name="connsiteX133" fmla="*/ 4841589 w 12193149"/>
              <a:gd name="connsiteY133" fmla="*/ 3036800 h 3171710"/>
              <a:gd name="connsiteX134" fmla="*/ 4763595 w 12193149"/>
              <a:gd name="connsiteY134" fmla="*/ 3009032 h 3171710"/>
              <a:gd name="connsiteX135" fmla="*/ 4724334 w 12193149"/>
              <a:gd name="connsiteY135" fmla="*/ 3000018 h 3171710"/>
              <a:gd name="connsiteX136" fmla="*/ 4722324 w 12193149"/>
              <a:gd name="connsiteY136" fmla="*/ 2999269 h 3171710"/>
              <a:gd name="connsiteX137" fmla="*/ 4723259 w 12193149"/>
              <a:gd name="connsiteY137" fmla="*/ 2999058 h 3171710"/>
              <a:gd name="connsiteX138" fmla="*/ 4718350 w 12193149"/>
              <a:gd name="connsiteY138" fmla="*/ 2997788 h 3171710"/>
              <a:gd name="connsiteX139" fmla="*/ 4722324 w 12193149"/>
              <a:gd name="connsiteY139" fmla="*/ 2999269 h 3171710"/>
              <a:gd name="connsiteX140" fmla="*/ 4716674 w 12193149"/>
              <a:gd name="connsiteY140" fmla="*/ 3000544 h 3171710"/>
              <a:gd name="connsiteX141" fmla="*/ 4516962 w 12193149"/>
              <a:gd name="connsiteY141" fmla="*/ 2990642 h 3171710"/>
              <a:gd name="connsiteX142" fmla="*/ 4429691 w 12193149"/>
              <a:gd name="connsiteY142" fmla="*/ 2979991 h 3171710"/>
              <a:gd name="connsiteX143" fmla="*/ 4364023 w 12193149"/>
              <a:gd name="connsiteY143" fmla="*/ 2978645 h 3171710"/>
              <a:gd name="connsiteX144" fmla="*/ 4318114 w 12193149"/>
              <a:gd name="connsiteY144" fmla="*/ 2985260 h 3171710"/>
              <a:gd name="connsiteX145" fmla="*/ 4316258 w 12193149"/>
              <a:gd name="connsiteY145" fmla="*/ 2983919 h 3171710"/>
              <a:gd name="connsiteX146" fmla="*/ 4296292 w 12193149"/>
              <a:gd name="connsiteY146" fmla="*/ 2982040 h 3171710"/>
              <a:gd name="connsiteX147" fmla="*/ 4291212 w 12193149"/>
              <a:gd name="connsiteY147" fmla="*/ 2984957 h 3171710"/>
              <a:gd name="connsiteX148" fmla="*/ 4277290 w 12193149"/>
              <a:gd name="connsiteY148" fmla="*/ 2984711 h 3171710"/>
              <a:gd name="connsiteX149" fmla="*/ 4249265 w 12193149"/>
              <a:gd name="connsiteY149" fmla="*/ 2987035 h 3171710"/>
              <a:gd name="connsiteX150" fmla="*/ 4203199 w 12193149"/>
              <a:gd name="connsiteY150" fmla="*/ 2984240 h 3171710"/>
              <a:gd name="connsiteX151" fmla="*/ 4202893 w 12193149"/>
              <a:gd name="connsiteY151" fmla="*/ 2982981 h 3171710"/>
              <a:gd name="connsiteX152" fmla="*/ 4192396 w 12193149"/>
              <a:gd name="connsiteY152" fmla="*/ 2977347 h 3171710"/>
              <a:gd name="connsiteX153" fmla="*/ 4143893 w 12193149"/>
              <a:gd name="connsiteY153" fmla="*/ 2961482 h 3171710"/>
              <a:gd name="connsiteX154" fmla="*/ 4084245 w 12193149"/>
              <a:gd name="connsiteY154" fmla="*/ 2934949 h 3171710"/>
              <a:gd name="connsiteX155" fmla="*/ 4075694 w 12193149"/>
              <a:gd name="connsiteY155" fmla="*/ 2934114 h 3171710"/>
              <a:gd name="connsiteX156" fmla="*/ 4075575 w 12193149"/>
              <a:gd name="connsiteY156" fmla="*/ 2933815 h 3171710"/>
              <a:gd name="connsiteX157" fmla="*/ 4066658 w 12193149"/>
              <a:gd name="connsiteY157" fmla="*/ 2932371 h 3171710"/>
              <a:gd name="connsiteX158" fmla="*/ 4060102 w 12193149"/>
              <a:gd name="connsiteY158" fmla="*/ 2932589 h 3171710"/>
              <a:gd name="connsiteX159" fmla="*/ 4043512 w 12193149"/>
              <a:gd name="connsiteY159" fmla="*/ 2930968 h 3171710"/>
              <a:gd name="connsiteX160" fmla="*/ 4038145 w 12193149"/>
              <a:gd name="connsiteY160" fmla="*/ 2928534 h 3171710"/>
              <a:gd name="connsiteX161" fmla="*/ 4036511 w 12193149"/>
              <a:gd name="connsiteY161" fmla="*/ 2924867 h 3171710"/>
              <a:gd name="connsiteX162" fmla="*/ 4034926 w 12193149"/>
              <a:gd name="connsiteY162" fmla="*/ 2925102 h 3171710"/>
              <a:gd name="connsiteX163" fmla="*/ 4005686 w 12193149"/>
              <a:gd name="connsiteY163" fmla="*/ 2912534 h 3171710"/>
              <a:gd name="connsiteX164" fmla="*/ 3937994 w 12193149"/>
              <a:gd name="connsiteY164" fmla="*/ 2895077 h 3171710"/>
              <a:gd name="connsiteX165" fmla="*/ 3898423 w 12193149"/>
              <a:gd name="connsiteY165" fmla="*/ 2889422 h 3171710"/>
              <a:gd name="connsiteX166" fmla="*/ 3790908 w 12193149"/>
              <a:gd name="connsiteY166" fmla="*/ 2869184 h 3171710"/>
              <a:gd name="connsiteX167" fmla="*/ 3683661 w 12193149"/>
              <a:gd name="connsiteY167" fmla="*/ 2845261 h 3171710"/>
              <a:gd name="connsiteX168" fmla="*/ 3611183 w 12193149"/>
              <a:gd name="connsiteY168" fmla="*/ 2812990 h 3171710"/>
              <a:gd name="connsiteX169" fmla="*/ 3605003 w 12193149"/>
              <a:gd name="connsiteY169" fmla="*/ 2814352 h 3171710"/>
              <a:gd name="connsiteX170" fmla="*/ 3595884 w 12193149"/>
              <a:gd name="connsiteY170" fmla="*/ 2814516 h 3171710"/>
              <a:gd name="connsiteX171" fmla="*/ 3595649 w 12193149"/>
              <a:gd name="connsiteY171" fmla="*/ 2814247 h 3171710"/>
              <a:gd name="connsiteX172" fmla="*/ 3587126 w 12193149"/>
              <a:gd name="connsiteY172" fmla="*/ 2814937 h 3171710"/>
              <a:gd name="connsiteX173" fmla="*/ 3537283 w 12193149"/>
              <a:gd name="connsiteY173" fmla="*/ 2805238 h 3171710"/>
              <a:gd name="connsiteX174" fmla="*/ 3474371 w 12193149"/>
              <a:gd name="connsiteY174" fmla="*/ 2801577 h 3171710"/>
              <a:gd name="connsiteX175" fmla="*/ 3401876 w 12193149"/>
              <a:gd name="connsiteY175" fmla="*/ 2789529 h 3171710"/>
              <a:gd name="connsiteX176" fmla="*/ 3365036 w 12193149"/>
              <a:gd name="connsiteY176" fmla="*/ 2806481 h 3171710"/>
              <a:gd name="connsiteX177" fmla="*/ 3345174 w 12193149"/>
              <a:gd name="connsiteY177" fmla="*/ 2808163 h 3171710"/>
              <a:gd name="connsiteX178" fmla="*/ 3342846 w 12193149"/>
              <a:gd name="connsiteY178" fmla="*/ 2807188 h 3171710"/>
              <a:gd name="connsiteX179" fmla="*/ 3263504 w 12193149"/>
              <a:gd name="connsiteY179" fmla="*/ 2813065 h 3171710"/>
              <a:gd name="connsiteX180" fmla="*/ 3143704 w 12193149"/>
              <a:gd name="connsiteY180" fmla="*/ 2820840 h 3171710"/>
              <a:gd name="connsiteX181" fmla="*/ 3031439 w 12193149"/>
              <a:gd name="connsiteY181" fmla="*/ 2823483 h 3171710"/>
              <a:gd name="connsiteX182" fmla="*/ 2782717 w 12193149"/>
              <a:gd name="connsiteY182" fmla="*/ 2845304 h 3171710"/>
              <a:gd name="connsiteX183" fmla="*/ 2647675 w 12193149"/>
              <a:gd name="connsiteY183" fmla="*/ 2855840 h 3171710"/>
              <a:gd name="connsiteX184" fmla="*/ 2569176 w 12193149"/>
              <a:gd name="connsiteY184" fmla="*/ 2829599 h 3171710"/>
              <a:gd name="connsiteX185" fmla="*/ 2444403 w 12193149"/>
              <a:gd name="connsiteY185" fmla="*/ 2843500 h 3171710"/>
              <a:gd name="connsiteX186" fmla="*/ 2316260 w 12193149"/>
              <a:gd name="connsiteY186" fmla="*/ 2851967 h 3171710"/>
              <a:gd name="connsiteX187" fmla="*/ 2209726 w 12193149"/>
              <a:gd name="connsiteY187" fmla="*/ 2846734 h 3171710"/>
              <a:gd name="connsiteX188" fmla="*/ 2095813 w 12193149"/>
              <a:gd name="connsiteY188" fmla="*/ 2830023 h 3171710"/>
              <a:gd name="connsiteX189" fmla="*/ 1998504 w 12193149"/>
              <a:gd name="connsiteY189" fmla="*/ 2822003 h 3171710"/>
              <a:gd name="connsiteX190" fmla="*/ 1929320 w 12193149"/>
              <a:gd name="connsiteY190" fmla="*/ 2843948 h 3171710"/>
              <a:gd name="connsiteX191" fmla="*/ 1922798 w 12193149"/>
              <a:gd name="connsiteY191" fmla="*/ 2839117 h 3171710"/>
              <a:gd name="connsiteX192" fmla="*/ 1874228 w 12193149"/>
              <a:gd name="connsiteY192" fmla="*/ 2840712 h 3171710"/>
              <a:gd name="connsiteX193" fmla="*/ 1787803 w 12193149"/>
              <a:gd name="connsiteY193" fmla="*/ 2868334 h 3171710"/>
              <a:gd name="connsiteX194" fmla="*/ 1739352 w 12193149"/>
              <a:gd name="connsiteY194" fmla="*/ 2863283 h 3171710"/>
              <a:gd name="connsiteX195" fmla="*/ 1676219 w 12193149"/>
              <a:gd name="connsiteY195" fmla="*/ 2846934 h 3171710"/>
              <a:gd name="connsiteX196" fmla="*/ 1609817 w 12193149"/>
              <a:gd name="connsiteY196" fmla="*/ 2840037 h 3171710"/>
              <a:gd name="connsiteX197" fmla="*/ 1497258 w 12193149"/>
              <a:gd name="connsiteY197" fmla="*/ 2814447 h 3171710"/>
              <a:gd name="connsiteX198" fmla="*/ 1151127 w 12193149"/>
              <a:gd name="connsiteY198" fmla="*/ 2765012 h 3171710"/>
              <a:gd name="connsiteX199" fmla="*/ 859417 w 12193149"/>
              <a:gd name="connsiteY199" fmla="*/ 2755579 h 3171710"/>
              <a:gd name="connsiteX200" fmla="*/ 838688 w 12193149"/>
              <a:gd name="connsiteY200" fmla="*/ 2756792 h 3171710"/>
              <a:gd name="connsiteX201" fmla="*/ 817957 w 12193149"/>
              <a:gd name="connsiteY201" fmla="*/ 2754828 h 3171710"/>
              <a:gd name="connsiteX202" fmla="*/ 812654 w 12193149"/>
              <a:gd name="connsiteY202" fmla="*/ 2757722 h 3171710"/>
              <a:gd name="connsiteX203" fmla="*/ 721195 w 12193149"/>
              <a:gd name="connsiteY203" fmla="*/ 2756632 h 3171710"/>
              <a:gd name="connsiteX204" fmla="*/ 720890 w 12193149"/>
              <a:gd name="connsiteY204" fmla="*/ 2755370 h 3171710"/>
              <a:gd name="connsiteX205" fmla="*/ 710023 w 12193149"/>
              <a:gd name="connsiteY205" fmla="*/ 2749693 h 3171710"/>
              <a:gd name="connsiteX206" fmla="*/ 597940 w 12193149"/>
              <a:gd name="connsiteY206" fmla="*/ 2706835 h 3171710"/>
              <a:gd name="connsiteX207" fmla="*/ 579683 w 12193149"/>
              <a:gd name="connsiteY207" fmla="*/ 2704183 h 3171710"/>
              <a:gd name="connsiteX208" fmla="*/ 572865 w 12193149"/>
              <a:gd name="connsiteY208" fmla="*/ 2704372 h 3171710"/>
              <a:gd name="connsiteX209" fmla="*/ 446247 w 12193149"/>
              <a:gd name="connsiteY209" fmla="*/ 2666342 h 3171710"/>
              <a:gd name="connsiteX210" fmla="*/ 405163 w 12193149"/>
              <a:gd name="connsiteY210" fmla="*/ 2660519 h 3171710"/>
              <a:gd name="connsiteX211" fmla="*/ 293583 w 12193149"/>
              <a:gd name="connsiteY211" fmla="*/ 2639823 h 3171710"/>
              <a:gd name="connsiteX212" fmla="*/ 119529 w 12193149"/>
              <a:gd name="connsiteY212" fmla="*/ 2588018 h 3171710"/>
              <a:gd name="connsiteX213" fmla="*/ 16674 w 12193149"/>
              <a:gd name="connsiteY213" fmla="*/ 2585162 h 3171710"/>
              <a:gd name="connsiteX214" fmla="*/ 1150 w 12193149"/>
              <a:gd name="connsiteY214" fmla="*/ 2579693 h 3171710"/>
              <a:gd name="connsiteX215" fmla="*/ 1148 w 12193149"/>
              <a:gd name="connsiteY215" fmla="*/ 1049184 h 3171710"/>
              <a:gd name="connsiteX216" fmla="*/ 1148 w 12193149"/>
              <a:gd name="connsiteY216" fmla="*/ 0 h 317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</a:cxnLst>
            <a:rect l="l" t="t" r="r" b="b"/>
            <a:pathLst>
              <a:path w="12193149" h="3171710">
                <a:moveTo>
                  <a:pt x="1148" y="0"/>
                </a:moveTo>
                <a:lnTo>
                  <a:pt x="12181789" y="8189"/>
                </a:lnTo>
                <a:cubicBezTo>
                  <a:pt x="12181789" y="201435"/>
                  <a:pt x="12193149" y="1213464"/>
                  <a:pt x="12193149" y="1406710"/>
                </a:cubicBezTo>
                <a:lnTo>
                  <a:pt x="12185986" y="1411160"/>
                </a:lnTo>
                <a:cubicBezTo>
                  <a:pt x="12156393" y="1404401"/>
                  <a:pt x="12176978" y="1415299"/>
                  <a:pt x="12156363" y="1424337"/>
                </a:cubicBezTo>
                <a:cubicBezTo>
                  <a:pt x="12172308" y="1438279"/>
                  <a:pt x="12127905" y="1429847"/>
                  <a:pt x="12139215" y="1450150"/>
                </a:cubicBezTo>
                <a:cubicBezTo>
                  <a:pt x="12135103" y="1451151"/>
                  <a:pt x="12130766" y="1451483"/>
                  <a:pt x="12126327" y="1451661"/>
                </a:cubicBezTo>
                <a:lnTo>
                  <a:pt x="12124007" y="1451765"/>
                </a:lnTo>
                <a:lnTo>
                  <a:pt x="12116854" y="1455579"/>
                </a:lnTo>
                <a:lnTo>
                  <a:pt x="12099497" y="1455110"/>
                </a:lnTo>
                <a:cubicBezTo>
                  <a:pt x="12095162" y="1456775"/>
                  <a:pt x="12090978" y="1459336"/>
                  <a:pt x="12087073" y="1463312"/>
                </a:cubicBezTo>
                <a:cubicBezTo>
                  <a:pt x="12078890" y="1483714"/>
                  <a:pt x="12040481" y="1480817"/>
                  <a:pt x="12031073" y="1506980"/>
                </a:cubicBezTo>
                <a:cubicBezTo>
                  <a:pt x="12026399" y="1515225"/>
                  <a:pt x="12004497" y="1532326"/>
                  <a:pt x="11995833" y="1530429"/>
                </a:cubicBezTo>
                <a:cubicBezTo>
                  <a:pt x="11990333" y="1532938"/>
                  <a:pt x="11986699" y="1539016"/>
                  <a:pt x="11979717" y="1535132"/>
                </a:cubicBezTo>
                <a:cubicBezTo>
                  <a:pt x="11970382" y="1531211"/>
                  <a:pt x="11963763" y="1554233"/>
                  <a:pt x="11959046" y="1544529"/>
                </a:cubicBezTo>
                <a:lnTo>
                  <a:pt x="11920454" y="1557854"/>
                </a:lnTo>
                <a:cubicBezTo>
                  <a:pt x="11919152" y="1564914"/>
                  <a:pt x="11912619" y="1567116"/>
                  <a:pt x="11903656" y="1569397"/>
                </a:cubicBezTo>
                <a:lnTo>
                  <a:pt x="11895048" y="1571762"/>
                </a:lnTo>
                <a:lnTo>
                  <a:pt x="11891968" y="1582700"/>
                </a:lnTo>
                <a:cubicBezTo>
                  <a:pt x="11881074" y="1573372"/>
                  <a:pt x="11884523" y="1604713"/>
                  <a:pt x="11870776" y="1604787"/>
                </a:cubicBezTo>
                <a:lnTo>
                  <a:pt x="11813376" y="1624630"/>
                </a:lnTo>
                <a:lnTo>
                  <a:pt x="11590693" y="1790748"/>
                </a:lnTo>
                <a:cubicBezTo>
                  <a:pt x="11550201" y="1817685"/>
                  <a:pt x="11542649" y="1767741"/>
                  <a:pt x="11506817" y="1860594"/>
                </a:cubicBezTo>
                <a:cubicBezTo>
                  <a:pt x="11450023" y="1916431"/>
                  <a:pt x="11337127" y="2017145"/>
                  <a:pt x="11280332" y="2050542"/>
                </a:cubicBezTo>
                <a:cubicBezTo>
                  <a:pt x="11267547" y="2058142"/>
                  <a:pt x="11229147" y="2123560"/>
                  <a:pt x="11228309" y="2103207"/>
                </a:cubicBezTo>
                <a:cubicBezTo>
                  <a:pt x="11223950" y="2105174"/>
                  <a:pt x="11220761" y="2104651"/>
                  <a:pt x="11218087" y="2102932"/>
                </a:cubicBezTo>
                <a:lnTo>
                  <a:pt x="11217184" y="2101989"/>
                </a:lnTo>
                <a:lnTo>
                  <a:pt x="11188885" y="2119354"/>
                </a:lnTo>
                <a:lnTo>
                  <a:pt x="11184501" y="2119496"/>
                </a:lnTo>
                <a:lnTo>
                  <a:pt x="11166854" y="2133583"/>
                </a:lnTo>
                <a:lnTo>
                  <a:pt x="11157311" y="2139385"/>
                </a:lnTo>
                <a:lnTo>
                  <a:pt x="11155496" y="2144068"/>
                </a:lnTo>
                <a:cubicBezTo>
                  <a:pt x="11153045" y="2147436"/>
                  <a:pt x="11148902" y="2150083"/>
                  <a:pt x="11140961" y="2151086"/>
                </a:cubicBezTo>
                <a:lnTo>
                  <a:pt x="11138961" y="2150743"/>
                </a:lnTo>
                <a:lnTo>
                  <a:pt x="11128208" y="2160803"/>
                </a:lnTo>
                <a:cubicBezTo>
                  <a:pt x="11124962" y="2164785"/>
                  <a:pt x="11122359" y="2169258"/>
                  <a:pt x="11120691" y="2174395"/>
                </a:cubicBezTo>
                <a:cubicBezTo>
                  <a:pt x="11081770" y="2197656"/>
                  <a:pt x="10952581" y="2271077"/>
                  <a:pt x="10894683" y="2300370"/>
                </a:cubicBezTo>
                <a:cubicBezTo>
                  <a:pt x="10861781" y="2315405"/>
                  <a:pt x="10817803" y="2335857"/>
                  <a:pt x="10773300" y="2350162"/>
                </a:cubicBezTo>
                <a:cubicBezTo>
                  <a:pt x="10733414" y="2394390"/>
                  <a:pt x="10677791" y="2353706"/>
                  <a:pt x="10627668" y="2386200"/>
                </a:cubicBezTo>
                <a:cubicBezTo>
                  <a:pt x="10590276" y="2369074"/>
                  <a:pt x="10613693" y="2389253"/>
                  <a:pt x="10581895" y="2395660"/>
                </a:cubicBezTo>
                <a:cubicBezTo>
                  <a:pt x="10597733" y="2418627"/>
                  <a:pt x="10540912" y="2395212"/>
                  <a:pt x="10547790" y="2425394"/>
                </a:cubicBezTo>
                <a:cubicBezTo>
                  <a:pt x="10541784" y="2425603"/>
                  <a:pt x="10535750" y="2424857"/>
                  <a:pt x="10529643" y="2423878"/>
                </a:cubicBezTo>
                <a:lnTo>
                  <a:pt x="10526446" y="2423382"/>
                </a:lnTo>
                <a:lnTo>
                  <a:pt x="10515129" y="2426508"/>
                </a:lnTo>
                <a:lnTo>
                  <a:pt x="10491735" y="2421127"/>
                </a:lnTo>
                <a:cubicBezTo>
                  <a:pt x="10485147" y="2422161"/>
                  <a:pt x="10478389" y="2424430"/>
                  <a:pt x="10471418" y="2428664"/>
                </a:cubicBezTo>
                <a:cubicBezTo>
                  <a:pt x="10451763" y="2453636"/>
                  <a:pt x="10400774" y="2439247"/>
                  <a:pt x="10377042" y="2471569"/>
                </a:cubicBezTo>
                <a:cubicBezTo>
                  <a:pt x="10367240" y="2481286"/>
                  <a:pt x="10330319" y="2498097"/>
                  <a:pt x="10319338" y="2493192"/>
                </a:cubicBezTo>
                <a:cubicBezTo>
                  <a:pt x="10310813" y="2495031"/>
                  <a:pt x="10303331" y="2502144"/>
                  <a:pt x="10295467" y="2495050"/>
                </a:cubicBezTo>
                <a:cubicBezTo>
                  <a:pt x="10284420" y="2487261"/>
                  <a:pt x="10265794" y="2516157"/>
                  <a:pt x="10263443" y="2501919"/>
                </a:cubicBezTo>
                <a:lnTo>
                  <a:pt x="10205418" y="2509120"/>
                </a:lnTo>
                <a:cubicBezTo>
                  <a:pt x="10200696" y="2518180"/>
                  <a:pt x="10190895" y="2519327"/>
                  <a:pt x="10177759" y="2519914"/>
                </a:cubicBezTo>
                <a:lnTo>
                  <a:pt x="10165070" y="2520710"/>
                </a:lnTo>
                <a:lnTo>
                  <a:pt x="10156308" y="2534458"/>
                </a:lnTo>
                <a:cubicBezTo>
                  <a:pt x="10145406" y="2519028"/>
                  <a:pt x="10136981" y="2561781"/>
                  <a:pt x="10118267" y="2558113"/>
                </a:cubicBezTo>
                <a:lnTo>
                  <a:pt x="10083317" y="2570267"/>
                </a:lnTo>
                <a:cubicBezTo>
                  <a:pt x="10075718" y="2568198"/>
                  <a:pt x="10048011" y="2569526"/>
                  <a:pt x="10040388" y="2568603"/>
                </a:cubicBezTo>
                <a:cubicBezTo>
                  <a:pt x="9999609" y="2578704"/>
                  <a:pt x="9985545" y="2579194"/>
                  <a:pt x="9961167" y="2584118"/>
                </a:cubicBezTo>
                <a:cubicBezTo>
                  <a:pt x="9920131" y="2584260"/>
                  <a:pt x="9889892" y="2581061"/>
                  <a:pt x="9848940" y="2590886"/>
                </a:cubicBezTo>
                <a:lnTo>
                  <a:pt x="9729457" y="2611093"/>
                </a:lnTo>
                <a:cubicBezTo>
                  <a:pt x="9676207" y="2601507"/>
                  <a:pt x="9631235" y="2626730"/>
                  <a:pt x="9613704" y="2639342"/>
                </a:cubicBezTo>
                <a:cubicBezTo>
                  <a:pt x="9548152" y="2653618"/>
                  <a:pt x="9410970" y="2690964"/>
                  <a:pt x="9338590" y="2696264"/>
                </a:cubicBezTo>
                <a:lnTo>
                  <a:pt x="9232518" y="2720120"/>
                </a:lnTo>
                <a:lnTo>
                  <a:pt x="9156690" y="2730199"/>
                </a:lnTo>
                <a:lnTo>
                  <a:pt x="9054601" y="2737726"/>
                </a:lnTo>
                <a:lnTo>
                  <a:pt x="9006634" y="2741011"/>
                </a:lnTo>
                <a:lnTo>
                  <a:pt x="9006349" y="2740771"/>
                </a:lnTo>
                <a:cubicBezTo>
                  <a:pt x="9004294" y="2740551"/>
                  <a:pt x="9001475" y="2740879"/>
                  <a:pt x="8997380" y="2741982"/>
                </a:cubicBezTo>
                <a:lnTo>
                  <a:pt x="8991542" y="2744043"/>
                </a:lnTo>
                <a:lnTo>
                  <a:pt x="8975485" y="2747269"/>
                </a:lnTo>
                <a:lnTo>
                  <a:pt x="8969159" y="2746569"/>
                </a:lnTo>
                <a:lnTo>
                  <a:pt x="8964196" y="2744344"/>
                </a:lnTo>
                <a:cubicBezTo>
                  <a:pt x="8955841" y="2752295"/>
                  <a:pt x="8956668" y="2761243"/>
                  <a:pt x="8930136" y="2741156"/>
                </a:cubicBezTo>
                <a:cubicBezTo>
                  <a:pt x="8899182" y="2742176"/>
                  <a:pt x="8790451" y="2756831"/>
                  <a:pt x="8753592" y="2760388"/>
                </a:cubicBezTo>
                <a:cubicBezTo>
                  <a:pt x="8720970" y="2771108"/>
                  <a:pt x="8749345" y="2757447"/>
                  <a:pt x="8708995" y="2762489"/>
                </a:cubicBezTo>
                <a:cubicBezTo>
                  <a:pt x="8672757" y="2782024"/>
                  <a:pt x="8640293" y="2765584"/>
                  <a:pt x="8597219" y="2771061"/>
                </a:cubicBezTo>
                <a:lnTo>
                  <a:pt x="8526378" y="2756219"/>
                </a:lnTo>
                <a:lnTo>
                  <a:pt x="8512131" y="2762134"/>
                </a:lnTo>
                <a:lnTo>
                  <a:pt x="8507315" y="2765135"/>
                </a:lnTo>
                <a:cubicBezTo>
                  <a:pt x="8503797" y="2766912"/>
                  <a:pt x="8501196" y="2767723"/>
                  <a:pt x="8499116" y="2767873"/>
                </a:cubicBezTo>
                <a:lnTo>
                  <a:pt x="8498742" y="2767694"/>
                </a:lnTo>
                <a:lnTo>
                  <a:pt x="8491397" y="2770744"/>
                </a:lnTo>
                <a:lnTo>
                  <a:pt x="8368330" y="2784786"/>
                </a:lnTo>
                <a:cubicBezTo>
                  <a:pt x="8363173" y="2786811"/>
                  <a:pt x="8358881" y="2786463"/>
                  <a:pt x="8354947" y="2784980"/>
                </a:cubicBezTo>
                <a:lnTo>
                  <a:pt x="8321252" y="2801558"/>
                </a:lnTo>
                <a:lnTo>
                  <a:pt x="8315581" y="2801884"/>
                </a:lnTo>
                <a:lnTo>
                  <a:pt x="8296322" y="2815779"/>
                </a:lnTo>
                <a:lnTo>
                  <a:pt x="8285424" y="2821602"/>
                </a:lnTo>
                <a:lnTo>
                  <a:pt x="8284298" y="2826045"/>
                </a:lnTo>
                <a:cubicBezTo>
                  <a:pt x="8281994" y="2829290"/>
                  <a:pt x="8277300" y="2831938"/>
                  <a:pt x="8267224" y="2833220"/>
                </a:cubicBezTo>
                <a:lnTo>
                  <a:pt x="8264525" y="2832990"/>
                </a:lnTo>
                <a:lnTo>
                  <a:pt x="8253181" y="2842833"/>
                </a:lnTo>
                <a:cubicBezTo>
                  <a:pt x="8250007" y="2846683"/>
                  <a:pt x="8247795" y="2850965"/>
                  <a:pt x="8246982" y="2855825"/>
                </a:cubicBezTo>
                <a:cubicBezTo>
                  <a:pt x="8182975" y="2852918"/>
                  <a:pt x="8148279" y="2887040"/>
                  <a:pt x="8091420" y="2901986"/>
                </a:cubicBezTo>
                <a:cubicBezTo>
                  <a:pt x="8026616" y="2925128"/>
                  <a:pt x="7968218" y="2946364"/>
                  <a:pt x="7906555" y="2943959"/>
                </a:cubicBezTo>
                <a:cubicBezTo>
                  <a:pt x="7836267" y="2958871"/>
                  <a:pt x="7782114" y="2961102"/>
                  <a:pt x="7719893" y="2969674"/>
                </a:cubicBezTo>
                <a:lnTo>
                  <a:pt x="7615495" y="2966203"/>
                </a:lnTo>
                <a:lnTo>
                  <a:pt x="7528691" y="2972031"/>
                </a:lnTo>
                <a:lnTo>
                  <a:pt x="7520719" y="2974584"/>
                </a:lnTo>
                <a:cubicBezTo>
                  <a:pt x="7515141" y="2975923"/>
                  <a:pt x="7511320" y="2976273"/>
                  <a:pt x="7508559" y="2975919"/>
                </a:cubicBezTo>
                <a:lnTo>
                  <a:pt x="7508188" y="2975592"/>
                </a:lnTo>
                <a:lnTo>
                  <a:pt x="7496943" y="2977544"/>
                </a:lnTo>
                <a:lnTo>
                  <a:pt x="7219707" y="2983651"/>
                </a:lnTo>
                <a:lnTo>
                  <a:pt x="7202249" y="2988201"/>
                </a:lnTo>
                <a:lnTo>
                  <a:pt x="7198152" y="2993559"/>
                </a:lnTo>
                <a:cubicBezTo>
                  <a:pt x="7193259" y="2997082"/>
                  <a:pt x="7185654" y="2999221"/>
                  <a:pt x="7171956" y="2998207"/>
                </a:cubicBezTo>
                <a:lnTo>
                  <a:pt x="7098136" y="3010435"/>
                </a:lnTo>
                <a:cubicBezTo>
                  <a:pt x="7062296" y="3011413"/>
                  <a:pt x="7051336" y="3012390"/>
                  <a:pt x="7019644" y="3010061"/>
                </a:cubicBezTo>
                <a:cubicBezTo>
                  <a:pt x="6938675" y="3020999"/>
                  <a:pt x="6944793" y="3045165"/>
                  <a:pt x="6905294" y="3039567"/>
                </a:cubicBezTo>
                <a:cubicBezTo>
                  <a:pt x="6873070" y="3034359"/>
                  <a:pt x="6789137" y="3053433"/>
                  <a:pt x="6709370" y="3067522"/>
                </a:cubicBezTo>
                <a:cubicBezTo>
                  <a:pt x="6650254" y="3076977"/>
                  <a:pt x="6629253" y="3091078"/>
                  <a:pt x="6550602" y="3096298"/>
                </a:cubicBezTo>
                <a:cubicBezTo>
                  <a:pt x="6473302" y="3140388"/>
                  <a:pt x="6410843" y="3116665"/>
                  <a:pt x="6318708" y="3143098"/>
                </a:cubicBezTo>
                <a:cubicBezTo>
                  <a:pt x="6298698" y="3158620"/>
                  <a:pt x="6210439" y="3141427"/>
                  <a:pt x="6169822" y="3145185"/>
                </a:cubicBezTo>
                <a:cubicBezTo>
                  <a:pt x="6129203" y="3148943"/>
                  <a:pt x="6091688" y="3162491"/>
                  <a:pt x="6074996" y="3165647"/>
                </a:cubicBezTo>
                <a:lnTo>
                  <a:pt x="6069677" y="3164110"/>
                </a:lnTo>
                <a:lnTo>
                  <a:pt x="6049786" y="3164793"/>
                </a:lnTo>
                <a:lnTo>
                  <a:pt x="6042433" y="3156444"/>
                </a:lnTo>
                <a:lnTo>
                  <a:pt x="6011238" y="3151351"/>
                </a:lnTo>
                <a:cubicBezTo>
                  <a:pt x="5999830" y="3150764"/>
                  <a:pt x="5971276" y="3151677"/>
                  <a:pt x="5958523" y="3154995"/>
                </a:cubicBezTo>
                <a:lnTo>
                  <a:pt x="5760067" y="3170687"/>
                </a:lnTo>
                <a:lnTo>
                  <a:pt x="5628108" y="3171710"/>
                </a:lnTo>
                <a:lnTo>
                  <a:pt x="5472054" y="3157690"/>
                </a:lnTo>
                <a:cubicBezTo>
                  <a:pt x="5479284" y="3144662"/>
                  <a:pt x="5440157" y="3158728"/>
                  <a:pt x="5433909" y="3146437"/>
                </a:cubicBezTo>
                <a:cubicBezTo>
                  <a:pt x="5430517" y="3136405"/>
                  <a:pt x="5392976" y="3131721"/>
                  <a:pt x="5382817" y="3128735"/>
                </a:cubicBezTo>
                <a:lnTo>
                  <a:pt x="5262912" y="3108318"/>
                </a:lnTo>
                <a:cubicBezTo>
                  <a:pt x="5252746" y="3108134"/>
                  <a:pt x="5231699" y="3099824"/>
                  <a:pt x="5224109" y="3097194"/>
                </a:cubicBezTo>
                <a:lnTo>
                  <a:pt x="5175808" y="3094204"/>
                </a:lnTo>
                <a:lnTo>
                  <a:pt x="5157702" y="3086981"/>
                </a:lnTo>
                <a:lnTo>
                  <a:pt x="5143747" y="3083581"/>
                </a:lnTo>
                <a:lnTo>
                  <a:pt x="5140744" y="3081480"/>
                </a:lnTo>
                <a:cubicBezTo>
                  <a:pt x="5135026" y="3077440"/>
                  <a:pt x="5129229" y="3073629"/>
                  <a:pt x="5122807" y="3070627"/>
                </a:cubicBezTo>
                <a:cubicBezTo>
                  <a:pt x="5109467" y="3099246"/>
                  <a:pt x="5066004" y="3049810"/>
                  <a:pt x="5066938" y="3077198"/>
                </a:cubicBezTo>
                <a:cubicBezTo>
                  <a:pt x="5029345" y="3065682"/>
                  <a:pt x="5040096" y="3094771"/>
                  <a:pt x="5012662" y="3060817"/>
                </a:cubicBezTo>
                <a:cubicBezTo>
                  <a:pt x="4938174" y="3061200"/>
                  <a:pt x="4917504" y="3074207"/>
                  <a:pt x="4841589" y="3036800"/>
                </a:cubicBezTo>
                <a:cubicBezTo>
                  <a:pt x="4807890" y="3020158"/>
                  <a:pt x="4785258" y="3009012"/>
                  <a:pt x="4763595" y="3009032"/>
                </a:cubicBezTo>
                <a:cubicBezTo>
                  <a:pt x="4742475" y="3004532"/>
                  <a:pt x="4730631" y="3001709"/>
                  <a:pt x="4724334" y="3000018"/>
                </a:cubicBezTo>
                <a:lnTo>
                  <a:pt x="4722324" y="2999269"/>
                </a:lnTo>
                <a:lnTo>
                  <a:pt x="4723259" y="2999058"/>
                </a:lnTo>
                <a:cubicBezTo>
                  <a:pt x="4722296" y="2998416"/>
                  <a:pt x="4719415" y="2997810"/>
                  <a:pt x="4718350" y="2997788"/>
                </a:cubicBezTo>
                <a:lnTo>
                  <a:pt x="4722324" y="2999269"/>
                </a:lnTo>
                <a:lnTo>
                  <a:pt x="4716674" y="3000544"/>
                </a:lnTo>
                <a:cubicBezTo>
                  <a:pt x="4681300" y="2993588"/>
                  <a:pt x="4525895" y="2992780"/>
                  <a:pt x="4516962" y="2990642"/>
                </a:cubicBezTo>
                <a:cubicBezTo>
                  <a:pt x="4458971" y="2977530"/>
                  <a:pt x="4463810" y="2976789"/>
                  <a:pt x="4429691" y="2979991"/>
                </a:cubicBezTo>
                <a:cubicBezTo>
                  <a:pt x="4424455" y="2983362"/>
                  <a:pt x="4370126" y="2977068"/>
                  <a:pt x="4364023" y="2978645"/>
                </a:cubicBezTo>
                <a:lnTo>
                  <a:pt x="4318114" y="2985260"/>
                </a:lnTo>
                <a:lnTo>
                  <a:pt x="4316258" y="2983919"/>
                </a:lnTo>
                <a:cubicBezTo>
                  <a:pt x="4307275" y="2980548"/>
                  <a:pt x="4301145" y="2980549"/>
                  <a:pt x="4296292" y="2982040"/>
                </a:cubicBezTo>
                <a:lnTo>
                  <a:pt x="4291212" y="2984957"/>
                </a:lnTo>
                <a:lnTo>
                  <a:pt x="4277290" y="2984711"/>
                </a:lnTo>
                <a:lnTo>
                  <a:pt x="4249265" y="2987035"/>
                </a:lnTo>
                <a:lnTo>
                  <a:pt x="4203199" y="2984240"/>
                </a:lnTo>
                <a:cubicBezTo>
                  <a:pt x="4203096" y="2983820"/>
                  <a:pt x="4202995" y="2983401"/>
                  <a:pt x="4202893" y="2982981"/>
                </a:cubicBezTo>
                <a:cubicBezTo>
                  <a:pt x="4201267" y="2980144"/>
                  <a:pt x="4198292" y="2978025"/>
                  <a:pt x="4192396" y="2977347"/>
                </a:cubicBezTo>
                <a:cubicBezTo>
                  <a:pt x="4205365" y="2960058"/>
                  <a:pt x="4162425" y="2961953"/>
                  <a:pt x="4143893" y="2961482"/>
                </a:cubicBezTo>
                <a:cubicBezTo>
                  <a:pt x="4125868" y="2954416"/>
                  <a:pt x="4100250" y="2940836"/>
                  <a:pt x="4084245" y="2934949"/>
                </a:cubicBezTo>
                <a:lnTo>
                  <a:pt x="4075694" y="2934114"/>
                </a:lnTo>
                <a:cubicBezTo>
                  <a:pt x="4075655" y="2934013"/>
                  <a:pt x="4075614" y="2933914"/>
                  <a:pt x="4075575" y="2933815"/>
                </a:cubicBezTo>
                <a:cubicBezTo>
                  <a:pt x="4073829" y="2933031"/>
                  <a:pt x="4071057" y="2932530"/>
                  <a:pt x="4066658" y="2932371"/>
                </a:cubicBezTo>
                <a:lnTo>
                  <a:pt x="4060102" y="2932589"/>
                </a:lnTo>
                <a:lnTo>
                  <a:pt x="4043512" y="2930968"/>
                </a:lnTo>
                <a:lnTo>
                  <a:pt x="4038145" y="2928534"/>
                </a:lnTo>
                <a:lnTo>
                  <a:pt x="4036511" y="2924867"/>
                </a:lnTo>
                <a:lnTo>
                  <a:pt x="4034926" y="2925102"/>
                </a:lnTo>
                <a:cubicBezTo>
                  <a:pt x="4022576" y="2929966"/>
                  <a:pt x="4018025" y="2938342"/>
                  <a:pt x="4005686" y="2912534"/>
                </a:cubicBezTo>
                <a:lnTo>
                  <a:pt x="3937994" y="2895077"/>
                </a:lnTo>
                <a:cubicBezTo>
                  <a:pt x="3921658" y="2902801"/>
                  <a:pt x="3909686" y="2898112"/>
                  <a:pt x="3898423" y="2889422"/>
                </a:cubicBezTo>
                <a:cubicBezTo>
                  <a:pt x="3862243" y="2889918"/>
                  <a:pt x="3830779" y="2876048"/>
                  <a:pt x="3790908" y="2869184"/>
                </a:cubicBezTo>
                <a:cubicBezTo>
                  <a:pt x="3742158" y="2854478"/>
                  <a:pt x="3726280" y="2852501"/>
                  <a:pt x="3683661" y="2845261"/>
                </a:cubicBezTo>
                <a:lnTo>
                  <a:pt x="3611183" y="2812990"/>
                </a:lnTo>
                <a:lnTo>
                  <a:pt x="3605003" y="2814352"/>
                </a:lnTo>
                <a:cubicBezTo>
                  <a:pt x="3600731" y="2814971"/>
                  <a:pt x="3597877" y="2814971"/>
                  <a:pt x="3595884" y="2814516"/>
                </a:cubicBezTo>
                <a:lnTo>
                  <a:pt x="3595649" y="2814247"/>
                </a:lnTo>
                <a:lnTo>
                  <a:pt x="3587126" y="2814937"/>
                </a:lnTo>
                <a:cubicBezTo>
                  <a:pt x="3572774" y="2816728"/>
                  <a:pt x="3550540" y="2802529"/>
                  <a:pt x="3537283" y="2805238"/>
                </a:cubicBezTo>
                <a:cubicBezTo>
                  <a:pt x="3515092" y="2800942"/>
                  <a:pt x="3489773" y="2807207"/>
                  <a:pt x="3474371" y="2801577"/>
                </a:cubicBezTo>
                <a:lnTo>
                  <a:pt x="3401876" y="2789529"/>
                </a:lnTo>
                <a:lnTo>
                  <a:pt x="3365036" y="2806481"/>
                </a:lnTo>
                <a:cubicBezTo>
                  <a:pt x="3361007" y="2808779"/>
                  <a:pt x="3355145" y="2809857"/>
                  <a:pt x="3345174" y="2808163"/>
                </a:cubicBezTo>
                <a:lnTo>
                  <a:pt x="3342846" y="2807188"/>
                </a:lnTo>
                <a:cubicBezTo>
                  <a:pt x="3337528" y="2809659"/>
                  <a:pt x="3296694" y="2810789"/>
                  <a:pt x="3263504" y="2813065"/>
                </a:cubicBezTo>
                <a:cubicBezTo>
                  <a:pt x="3210873" y="2815406"/>
                  <a:pt x="3204538" y="2823378"/>
                  <a:pt x="3143704" y="2820840"/>
                </a:cubicBezTo>
                <a:cubicBezTo>
                  <a:pt x="3083839" y="2822069"/>
                  <a:pt x="3073438" y="2828075"/>
                  <a:pt x="3031439" y="2823483"/>
                </a:cubicBezTo>
                <a:lnTo>
                  <a:pt x="2782717" y="2845304"/>
                </a:lnTo>
                <a:cubicBezTo>
                  <a:pt x="2720447" y="2872959"/>
                  <a:pt x="2718750" y="2842390"/>
                  <a:pt x="2647675" y="2855840"/>
                </a:cubicBezTo>
                <a:cubicBezTo>
                  <a:pt x="2583664" y="2795905"/>
                  <a:pt x="2609849" y="2834173"/>
                  <a:pt x="2569176" y="2829599"/>
                </a:cubicBezTo>
                <a:lnTo>
                  <a:pt x="2444403" y="2843500"/>
                </a:lnTo>
                <a:cubicBezTo>
                  <a:pt x="2412730" y="2860060"/>
                  <a:pt x="2355175" y="2829971"/>
                  <a:pt x="2316260" y="2851967"/>
                </a:cubicBezTo>
                <a:cubicBezTo>
                  <a:pt x="2277148" y="2852505"/>
                  <a:pt x="2234330" y="2848310"/>
                  <a:pt x="2209726" y="2846734"/>
                </a:cubicBezTo>
                <a:cubicBezTo>
                  <a:pt x="2172984" y="2843077"/>
                  <a:pt x="2131016" y="2834145"/>
                  <a:pt x="2095813" y="2830023"/>
                </a:cubicBezTo>
                <a:cubicBezTo>
                  <a:pt x="2078687" y="2843632"/>
                  <a:pt x="2046700" y="2821328"/>
                  <a:pt x="1998504" y="2822003"/>
                </a:cubicBezTo>
                <a:cubicBezTo>
                  <a:pt x="1979851" y="2837650"/>
                  <a:pt x="1965997" y="2822267"/>
                  <a:pt x="1929320" y="2843948"/>
                </a:cubicBezTo>
                <a:cubicBezTo>
                  <a:pt x="1927506" y="2842156"/>
                  <a:pt x="1925308" y="2840529"/>
                  <a:pt x="1922798" y="2839117"/>
                </a:cubicBezTo>
                <a:cubicBezTo>
                  <a:pt x="1908224" y="2830923"/>
                  <a:pt x="1886476" y="2831636"/>
                  <a:pt x="1874228" y="2840712"/>
                </a:cubicBezTo>
                <a:cubicBezTo>
                  <a:pt x="1844711" y="2855471"/>
                  <a:pt x="1815838" y="2863248"/>
                  <a:pt x="1787803" y="2868334"/>
                </a:cubicBezTo>
                <a:lnTo>
                  <a:pt x="1739352" y="2863283"/>
                </a:lnTo>
                <a:cubicBezTo>
                  <a:pt x="1720756" y="2859717"/>
                  <a:pt x="1697809" y="2850808"/>
                  <a:pt x="1676219" y="2846934"/>
                </a:cubicBezTo>
                <a:cubicBezTo>
                  <a:pt x="1653856" y="2845729"/>
                  <a:pt x="1629782" y="2852334"/>
                  <a:pt x="1609817" y="2840037"/>
                </a:cubicBezTo>
                <a:cubicBezTo>
                  <a:pt x="1570834" y="2828361"/>
                  <a:pt x="1525521" y="2848516"/>
                  <a:pt x="1497258" y="2814447"/>
                </a:cubicBezTo>
                <a:cubicBezTo>
                  <a:pt x="1419429" y="2799738"/>
                  <a:pt x="1265224" y="2779725"/>
                  <a:pt x="1151127" y="2765012"/>
                </a:cubicBezTo>
                <a:cubicBezTo>
                  <a:pt x="1044820" y="2755201"/>
                  <a:pt x="911490" y="2756949"/>
                  <a:pt x="859417" y="2755579"/>
                </a:cubicBezTo>
                <a:lnTo>
                  <a:pt x="838688" y="2756792"/>
                </a:lnTo>
                <a:cubicBezTo>
                  <a:pt x="829380" y="2753383"/>
                  <a:pt x="823010" y="2753358"/>
                  <a:pt x="817957" y="2754828"/>
                </a:cubicBezTo>
                <a:lnTo>
                  <a:pt x="812654" y="2757722"/>
                </a:lnTo>
                <a:lnTo>
                  <a:pt x="721195" y="2756632"/>
                </a:lnTo>
                <a:cubicBezTo>
                  <a:pt x="721095" y="2756212"/>
                  <a:pt x="720991" y="2755791"/>
                  <a:pt x="720890" y="2755370"/>
                </a:cubicBezTo>
                <a:cubicBezTo>
                  <a:pt x="719222" y="2752527"/>
                  <a:pt x="716144" y="2750395"/>
                  <a:pt x="710023" y="2749693"/>
                </a:cubicBezTo>
                <a:cubicBezTo>
                  <a:pt x="689532" y="2741604"/>
                  <a:pt x="619665" y="2714421"/>
                  <a:pt x="597940" y="2706835"/>
                </a:cubicBezTo>
                <a:cubicBezTo>
                  <a:pt x="587430" y="2706236"/>
                  <a:pt x="583862" y="2704593"/>
                  <a:pt x="579683" y="2704183"/>
                </a:cubicBezTo>
                <a:lnTo>
                  <a:pt x="572865" y="2704372"/>
                </a:lnTo>
                <a:cubicBezTo>
                  <a:pt x="550627" y="2698066"/>
                  <a:pt x="474197" y="2673651"/>
                  <a:pt x="446247" y="2666342"/>
                </a:cubicBezTo>
                <a:cubicBezTo>
                  <a:pt x="429213" y="2673994"/>
                  <a:pt x="416808" y="2669256"/>
                  <a:pt x="405163" y="2660519"/>
                </a:cubicBezTo>
                <a:cubicBezTo>
                  <a:pt x="367566" y="2660861"/>
                  <a:pt x="334968" y="2646856"/>
                  <a:pt x="293583" y="2639823"/>
                </a:cubicBezTo>
                <a:lnTo>
                  <a:pt x="119529" y="2588018"/>
                </a:lnTo>
                <a:cubicBezTo>
                  <a:pt x="73377" y="2578908"/>
                  <a:pt x="36403" y="2586550"/>
                  <a:pt x="16674" y="2585162"/>
                </a:cubicBezTo>
                <a:lnTo>
                  <a:pt x="1150" y="2579693"/>
                </a:lnTo>
                <a:cubicBezTo>
                  <a:pt x="-1438" y="2323697"/>
                  <a:pt x="1148" y="1341304"/>
                  <a:pt x="1148" y="1049184"/>
                </a:cubicBezTo>
                <a:lnTo>
                  <a:pt x="1148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BBDBAC2-D337-5D65-3C75-254A4BA16920}"/>
              </a:ext>
            </a:extLst>
          </p:cNvPr>
          <p:cNvSpPr/>
          <p:nvPr/>
        </p:nvSpPr>
        <p:spPr>
          <a:xfrm>
            <a:off x="1137036" y="548640"/>
            <a:ext cx="9916632" cy="1188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0" kern="1200" cap="none" spc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  <a:ea typeface="+mj-ea"/>
                <a:cs typeface="+mj-cs"/>
              </a:rPr>
              <a:t>Questions? Comments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A61B4-33EC-6FA2-D7E9-24FBCAEEB8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7987" y="2431766"/>
            <a:ext cx="8276026" cy="397886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/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 Facts: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This is a real product I am developing.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made it because I am very disorganized and lazy and want something to do it for me.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Its original intention was to sort my  Lego, but I soon recognized its use beyond my original use case.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model will be able to be injection molded in the future, preventing the overhead necessary with a 3D printed only design.</a:t>
            </a: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 plan to also make its customization be not only in width and height</a:t>
            </a:r>
            <a:r>
              <a:rPr lang="en-US" sz="2000">
                <a:solidFill>
                  <a:schemeClr val="tx1">
                    <a:lumMod val="85000"/>
                    <a:lumOff val="15000"/>
                  </a:schemeClr>
                </a:solidFill>
              </a:rPr>
              <a:t>, but also depth.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DDDB92E-A3FF-F0AE-E5F8-588105D066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733331" cy="73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358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1561</TotalTime>
  <Words>455</Words>
  <Application>Microsoft Office PowerPoint</Application>
  <PresentationFormat>Widescreen</PresentationFormat>
  <Paragraphs>30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Aiden Kuemmerle (kuemmerlea1)</dc:creator>
  <cp:lastModifiedBy>Aiden Kuemmerle (kuemmerlea1)</cp:lastModifiedBy>
  <cp:revision>6</cp:revision>
  <dcterms:created xsi:type="dcterms:W3CDTF">2025-03-13T03:46:00Z</dcterms:created>
  <dcterms:modified xsi:type="dcterms:W3CDTF">2025-04-07T21:27:14Z</dcterms:modified>
</cp:coreProperties>
</file>

<file path=docProps/thumbnail.jpeg>
</file>